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media/image59.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17" r:id="rId1"/>
    <p:sldMasterId id="2147483850" r:id="rId2"/>
  </p:sldMasterIdLst>
  <p:notesMasterIdLst>
    <p:notesMasterId r:id="rId23"/>
  </p:notesMasterIdLst>
  <p:handoutMasterIdLst>
    <p:handoutMasterId r:id="rId24"/>
  </p:handoutMasterIdLst>
  <p:sldIdLst>
    <p:sldId id="279" r:id="rId3"/>
    <p:sldId id="503" r:id="rId4"/>
    <p:sldId id="331" r:id="rId5"/>
    <p:sldId id="493" r:id="rId6"/>
    <p:sldId id="305" r:id="rId7"/>
    <p:sldId id="495" r:id="rId8"/>
    <p:sldId id="333" r:id="rId9"/>
    <p:sldId id="482" r:id="rId10"/>
    <p:sldId id="291" r:id="rId11"/>
    <p:sldId id="508" r:id="rId12"/>
    <p:sldId id="502" r:id="rId13"/>
    <p:sldId id="492" r:id="rId14"/>
    <p:sldId id="500" r:id="rId15"/>
    <p:sldId id="491" r:id="rId16"/>
    <p:sldId id="484" r:id="rId17"/>
    <p:sldId id="509" r:id="rId18"/>
    <p:sldId id="501" r:id="rId19"/>
    <p:sldId id="498" r:id="rId20"/>
    <p:sldId id="506" r:id="rId21"/>
    <p:sldId id="317" r:id="rId2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orient="horz" pos="709" userDrawn="1">
          <p15:clr>
            <a:srgbClr val="A4A3A4"/>
          </p15:clr>
        </p15:guide>
        <p15:guide id="3" orient="horz" pos="1026" userDrawn="1">
          <p15:clr>
            <a:srgbClr val="A4A3A4"/>
          </p15:clr>
        </p15:guide>
        <p15:guide id="4" orient="horz" pos="3840" userDrawn="1">
          <p15:clr>
            <a:srgbClr val="A4A3A4"/>
          </p15:clr>
        </p15:guide>
        <p15:guide id="5" orient="horz" pos="127">
          <p15:clr>
            <a:srgbClr val="A4A3A4"/>
          </p15:clr>
        </p15:guide>
        <p15:guide id="6" orient="horz" pos="4319">
          <p15:clr>
            <a:srgbClr val="A4A3A4"/>
          </p15:clr>
        </p15:guide>
        <p15:guide id="7" orient="horz" pos="4200" userDrawn="1">
          <p15:clr>
            <a:srgbClr val="A4A3A4"/>
          </p15:clr>
        </p15:guide>
        <p15:guide id="8" pos="2886">
          <p15:clr>
            <a:srgbClr val="A4A3A4"/>
          </p15:clr>
        </p15:guide>
        <p15:guide id="9" pos="286">
          <p15:clr>
            <a:srgbClr val="A4A3A4"/>
          </p15:clr>
        </p15:guide>
        <p15:guide id="10" pos="3946" userDrawn="1">
          <p15:clr>
            <a:srgbClr val="A4A3A4"/>
          </p15:clr>
        </p15:guide>
        <p15:guide id="11" pos="4626" userDrawn="1">
          <p15:clr>
            <a:srgbClr val="A4A3A4"/>
          </p15:clr>
        </p15:guide>
        <p15:guide id="12" pos="1156"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A5E"/>
    <a:srgbClr val="787991"/>
    <a:srgbClr val="2E2E38"/>
    <a:srgbClr val="002A5F"/>
    <a:srgbClr val="F3F1F1"/>
    <a:srgbClr val="4A493C"/>
    <a:srgbClr val="262626"/>
    <a:srgbClr val="FFE600"/>
    <a:srgbClr val="FFFFFF"/>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autoAdjust="0"/>
    <p:restoredTop sz="90235" autoAdjust="0"/>
  </p:normalViewPr>
  <p:slideViewPr>
    <p:cSldViewPr snapToGrid="0" snapToObjects="1" showGuides="1">
      <p:cViewPr>
        <p:scale>
          <a:sx n="117" d="100"/>
          <a:sy n="117" d="100"/>
        </p:scale>
        <p:origin x="792" y="448"/>
      </p:cViewPr>
      <p:guideLst>
        <p:guide orient="horz" pos="2183"/>
        <p:guide orient="horz" pos="709"/>
        <p:guide orient="horz" pos="1026"/>
        <p:guide orient="horz" pos="3840"/>
        <p:guide orient="horz" pos="127"/>
        <p:guide orient="horz" pos="4319"/>
        <p:guide orient="horz" pos="4200"/>
        <p:guide pos="2886"/>
        <p:guide pos="286"/>
        <p:guide pos="3946"/>
        <p:guide pos="4626"/>
        <p:guide pos="1156"/>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p:scale>
          <a:sx n="200" d="100"/>
          <a:sy n="200" d="100"/>
        </p:scale>
        <p:origin x="-413" y="-4171"/>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2588634662126"/>
          <c:y val="0.11920959854866367"/>
          <c:w val="0.7057171963722263"/>
          <c:h val="0.88079040145133636"/>
        </c:manualLayout>
      </c:layout>
      <c:doughnutChart>
        <c:varyColors val="1"/>
        <c:ser>
          <c:idx val="0"/>
          <c:order val="0"/>
          <c:tx>
            <c:strRef>
              <c:f>Sheet1!$B$1</c:f>
              <c:strCache>
                <c:ptCount val="1"/>
                <c:pt idx="0">
                  <c:v>Sales</c:v>
                </c:pt>
              </c:strCache>
            </c:strRef>
          </c:tx>
          <c:spPr>
            <a:ln>
              <a:noFill/>
            </a:ln>
          </c:spPr>
          <c:dPt>
            <c:idx val="0"/>
            <c:bubble3D val="0"/>
            <c:spPr>
              <a:solidFill>
                <a:srgbClr val="FFE600"/>
              </a:solidFill>
              <a:ln w="19050">
                <a:noFill/>
              </a:ln>
              <a:effectLst/>
            </c:spPr>
            <c:extLst>
              <c:ext xmlns:c16="http://schemas.microsoft.com/office/drawing/2014/chart" uri="{C3380CC4-5D6E-409C-BE32-E72D297353CC}">
                <c16:uniqueId val="{00000001-D504-044F-8299-6BD0DE4E8BEE}"/>
              </c:ext>
            </c:extLst>
          </c:dPt>
          <c:dPt>
            <c:idx val="1"/>
            <c:bubble3D val="0"/>
            <c:spPr>
              <a:noFill/>
              <a:ln w="19050">
                <a:noFill/>
              </a:ln>
              <a:effectLst/>
            </c:spPr>
            <c:extLst>
              <c:ext xmlns:c16="http://schemas.microsoft.com/office/drawing/2014/chart" uri="{C3380CC4-5D6E-409C-BE32-E72D297353CC}">
                <c16:uniqueId val="{00000003-D504-044F-8299-6BD0DE4E8BEE}"/>
              </c:ext>
            </c:extLst>
          </c:dPt>
          <c:cat>
            <c:strRef>
              <c:f>Sheet1!$A$2:$A$3</c:f>
              <c:strCache>
                <c:ptCount val="2"/>
                <c:pt idx="0">
                  <c:v>1st Qtr</c:v>
                </c:pt>
                <c:pt idx="1">
                  <c:v>2nd Qtr</c:v>
                </c:pt>
              </c:strCache>
            </c:strRef>
          </c:cat>
          <c:val>
            <c:numRef>
              <c:f>Sheet1!$B$2:$B$3</c:f>
              <c:numCache>
                <c:formatCode>0%</c:formatCode>
                <c:ptCount val="2"/>
                <c:pt idx="0">
                  <c:v>0.85</c:v>
                </c:pt>
                <c:pt idx="1">
                  <c:v>0.15000000000000002</c:v>
                </c:pt>
              </c:numCache>
            </c:numRef>
          </c:val>
          <c:extLst>
            <c:ext xmlns:c16="http://schemas.microsoft.com/office/drawing/2014/chart" uri="{C3380CC4-5D6E-409C-BE32-E72D297353CC}">
              <c16:uniqueId val="{00000004-D504-044F-8299-6BD0DE4E8BEE}"/>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2C7DCF-90DD-4A4A-8AF7-2BD565FEA327}" type="doc">
      <dgm:prSet loTypeId="urn:microsoft.com/office/officeart/2005/8/layout/chevron1" loCatId="process" qsTypeId="urn:microsoft.com/office/officeart/2005/8/quickstyle/simple1" qsCatId="simple" csTypeId="urn:microsoft.com/office/officeart/2005/8/colors/accent0_2" csCatId="mainScheme" phldr="1"/>
      <dgm:spPr/>
    </dgm:pt>
    <dgm:pt modelId="{751D6380-B882-4E1B-81EC-1D34ED57A764}">
      <dgm:prSet phldrT="[Text]" custT="1"/>
      <dgm:spPr>
        <a:noFill/>
      </dgm:spPr>
      <dgm:t>
        <a:bodyPr/>
        <a:lstStyle/>
        <a:p>
          <a:r>
            <a:rPr lang="zh-CN" altLang="en-US" sz="2200" b="1" i="0" dirty="0">
              <a:solidFill>
                <a:schemeClr val="bg1"/>
              </a:solidFill>
            </a:rPr>
            <a:t>营销获客</a:t>
          </a:r>
        </a:p>
      </dgm:t>
    </dgm:pt>
    <dgm:pt modelId="{6BC7703B-7309-4A67-AA9D-29E81E55F284}" type="parTrans" cxnId="{167FBA87-B40D-4E6E-82A9-F8334CF3D96E}">
      <dgm:prSet/>
      <dgm:spPr/>
      <dgm:t>
        <a:bodyPr/>
        <a:lstStyle/>
        <a:p>
          <a:endParaRPr lang="zh-CN" altLang="en-US" sz="2200" b="1" i="0"/>
        </a:p>
      </dgm:t>
    </dgm:pt>
    <dgm:pt modelId="{DAE47ECE-1F4F-4613-BF30-B1A50846D696}" type="sibTrans" cxnId="{167FBA87-B40D-4E6E-82A9-F8334CF3D96E}">
      <dgm:prSet/>
      <dgm:spPr/>
      <dgm:t>
        <a:bodyPr/>
        <a:lstStyle/>
        <a:p>
          <a:endParaRPr lang="zh-CN" altLang="en-US" sz="2200" b="1" i="0"/>
        </a:p>
      </dgm:t>
    </dgm:pt>
    <dgm:pt modelId="{08F619EB-4746-4922-AAAE-70C127AC758F}">
      <dgm:prSet phldrT="[Text]" custT="1"/>
      <dgm:spPr>
        <a:noFill/>
      </dgm:spPr>
      <dgm:t>
        <a:bodyPr/>
        <a:lstStyle/>
        <a:p>
          <a:r>
            <a:rPr lang="zh-CN" altLang="en-US" sz="2200" b="1" i="0" dirty="0">
              <a:solidFill>
                <a:schemeClr val="bg1"/>
              </a:solidFill>
            </a:rPr>
            <a:t>贷前</a:t>
          </a:r>
        </a:p>
      </dgm:t>
    </dgm:pt>
    <dgm:pt modelId="{BA5592DD-F215-4E27-866F-4CE4AFA816D3}" type="parTrans" cxnId="{BA3044AA-9B8E-4E77-BCD4-64041D5B3BEC}">
      <dgm:prSet/>
      <dgm:spPr/>
      <dgm:t>
        <a:bodyPr/>
        <a:lstStyle/>
        <a:p>
          <a:endParaRPr lang="zh-CN" altLang="en-US" sz="2200" b="1" i="0"/>
        </a:p>
      </dgm:t>
    </dgm:pt>
    <dgm:pt modelId="{B88EB100-DF00-4C94-BEBF-39C16440547A}" type="sibTrans" cxnId="{BA3044AA-9B8E-4E77-BCD4-64041D5B3BEC}">
      <dgm:prSet/>
      <dgm:spPr/>
      <dgm:t>
        <a:bodyPr/>
        <a:lstStyle/>
        <a:p>
          <a:endParaRPr lang="zh-CN" altLang="en-US" sz="2200" b="1" i="0"/>
        </a:p>
      </dgm:t>
    </dgm:pt>
    <dgm:pt modelId="{C7CFCE17-75B3-43B0-B9BD-D6FCAE6D3BAB}">
      <dgm:prSet phldrT="[Text]" custT="1"/>
      <dgm:spPr>
        <a:noFill/>
      </dgm:spPr>
      <dgm:t>
        <a:bodyPr/>
        <a:lstStyle/>
        <a:p>
          <a:r>
            <a:rPr lang="zh-CN" altLang="en-US" sz="2200" b="1" i="0" dirty="0">
              <a:solidFill>
                <a:schemeClr val="bg1"/>
              </a:solidFill>
            </a:rPr>
            <a:t>贷后</a:t>
          </a:r>
        </a:p>
      </dgm:t>
    </dgm:pt>
    <dgm:pt modelId="{F25CEF92-CB94-476D-9363-6E429C20B8BD}" type="parTrans" cxnId="{30E73490-13DC-47C3-A3BD-8FE7CC71B39D}">
      <dgm:prSet/>
      <dgm:spPr/>
      <dgm:t>
        <a:bodyPr/>
        <a:lstStyle/>
        <a:p>
          <a:endParaRPr lang="zh-CN" altLang="en-US" sz="2200" b="1" i="0"/>
        </a:p>
      </dgm:t>
    </dgm:pt>
    <dgm:pt modelId="{A27FCEC2-FB3E-493D-8E36-39B71C0D23F5}" type="sibTrans" cxnId="{30E73490-13DC-47C3-A3BD-8FE7CC71B39D}">
      <dgm:prSet/>
      <dgm:spPr/>
      <dgm:t>
        <a:bodyPr/>
        <a:lstStyle/>
        <a:p>
          <a:endParaRPr lang="zh-CN" altLang="en-US" sz="2200" b="1" i="0"/>
        </a:p>
      </dgm:t>
    </dgm:pt>
    <dgm:pt modelId="{DE9F701A-B67C-4D96-B686-625E8B27BD46}">
      <dgm:prSet phldrT="[Text]" custT="1"/>
      <dgm:spPr>
        <a:noFill/>
      </dgm:spPr>
      <dgm:t>
        <a:bodyPr/>
        <a:lstStyle/>
        <a:p>
          <a:r>
            <a:rPr lang="zh-CN" altLang="en-US" sz="2200" b="1" i="0" dirty="0">
              <a:solidFill>
                <a:schemeClr val="bg1"/>
              </a:solidFill>
            </a:rPr>
            <a:t>贷中</a:t>
          </a:r>
        </a:p>
      </dgm:t>
    </dgm:pt>
    <dgm:pt modelId="{83139102-8D6B-4A82-8CA1-329264BA4064}" type="parTrans" cxnId="{D158E6FB-BCBC-426C-8262-BF1CB872765B}">
      <dgm:prSet/>
      <dgm:spPr/>
      <dgm:t>
        <a:bodyPr/>
        <a:lstStyle/>
        <a:p>
          <a:endParaRPr lang="zh-CN" altLang="en-US" sz="2200" b="1" i="0"/>
        </a:p>
      </dgm:t>
    </dgm:pt>
    <dgm:pt modelId="{052B75AC-F877-427C-A044-B4D84D9AF609}" type="sibTrans" cxnId="{D158E6FB-BCBC-426C-8262-BF1CB872765B}">
      <dgm:prSet/>
      <dgm:spPr/>
      <dgm:t>
        <a:bodyPr/>
        <a:lstStyle/>
        <a:p>
          <a:endParaRPr lang="zh-CN" altLang="en-US" sz="2200" b="1" i="0"/>
        </a:p>
      </dgm:t>
    </dgm:pt>
    <dgm:pt modelId="{EDB7AD47-B3BC-4284-8CC0-554968BB5DC8}" type="pres">
      <dgm:prSet presAssocID="{0F2C7DCF-90DD-4A4A-8AF7-2BD565FEA327}" presName="Name0" presStyleCnt="0">
        <dgm:presLayoutVars>
          <dgm:dir/>
          <dgm:animLvl val="lvl"/>
          <dgm:resizeHandles val="exact"/>
        </dgm:presLayoutVars>
      </dgm:prSet>
      <dgm:spPr/>
    </dgm:pt>
    <dgm:pt modelId="{E041F472-4F6D-4E20-B022-0507F2BCC66A}" type="pres">
      <dgm:prSet presAssocID="{751D6380-B882-4E1B-81EC-1D34ED57A764}" presName="parTxOnly" presStyleLbl="node1" presStyleIdx="0" presStyleCnt="4">
        <dgm:presLayoutVars>
          <dgm:chMax val="0"/>
          <dgm:chPref val="0"/>
          <dgm:bulletEnabled val="1"/>
        </dgm:presLayoutVars>
      </dgm:prSet>
      <dgm:spPr/>
    </dgm:pt>
    <dgm:pt modelId="{4DC5B444-3BDC-499A-8049-1D2F78872172}" type="pres">
      <dgm:prSet presAssocID="{DAE47ECE-1F4F-4613-BF30-B1A50846D696}" presName="parTxOnlySpace" presStyleCnt="0"/>
      <dgm:spPr/>
    </dgm:pt>
    <dgm:pt modelId="{667D6DBA-2674-4544-92F0-16EDC2D75445}" type="pres">
      <dgm:prSet presAssocID="{08F619EB-4746-4922-AAAE-70C127AC758F}" presName="parTxOnly" presStyleLbl="node1" presStyleIdx="1" presStyleCnt="4">
        <dgm:presLayoutVars>
          <dgm:chMax val="0"/>
          <dgm:chPref val="0"/>
          <dgm:bulletEnabled val="1"/>
        </dgm:presLayoutVars>
      </dgm:prSet>
      <dgm:spPr/>
    </dgm:pt>
    <dgm:pt modelId="{06FE41A0-6E4D-4BB2-93B1-E781E98B7CF4}" type="pres">
      <dgm:prSet presAssocID="{B88EB100-DF00-4C94-BEBF-39C16440547A}" presName="parTxOnlySpace" presStyleCnt="0"/>
      <dgm:spPr/>
    </dgm:pt>
    <dgm:pt modelId="{FD3AFB68-EBE8-4C2A-88A6-D82F9DAC841E}" type="pres">
      <dgm:prSet presAssocID="{DE9F701A-B67C-4D96-B686-625E8B27BD46}" presName="parTxOnly" presStyleLbl="node1" presStyleIdx="2" presStyleCnt="4">
        <dgm:presLayoutVars>
          <dgm:chMax val="0"/>
          <dgm:chPref val="0"/>
          <dgm:bulletEnabled val="1"/>
        </dgm:presLayoutVars>
      </dgm:prSet>
      <dgm:spPr/>
    </dgm:pt>
    <dgm:pt modelId="{619FB039-60CD-4146-89C3-D7DFEC417F06}" type="pres">
      <dgm:prSet presAssocID="{052B75AC-F877-427C-A044-B4D84D9AF609}" presName="parTxOnlySpace" presStyleCnt="0"/>
      <dgm:spPr/>
    </dgm:pt>
    <dgm:pt modelId="{F1920F43-60DA-4BD1-BA3C-06F8574D13F4}" type="pres">
      <dgm:prSet presAssocID="{C7CFCE17-75B3-43B0-B9BD-D6FCAE6D3BAB}" presName="parTxOnly" presStyleLbl="node1" presStyleIdx="3" presStyleCnt="4">
        <dgm:presLayoutVars>
          <dgm:chMax val="0"/>
          <dgm:chPref val="0"/>
          <dgm:bulletEnabled val="1"/>
        </dgm:presLayoutVars>
      </dgm:prSet>
      <dgm:spPr/>
    </dgm:pt>
  </dgm:ptLst>
  <dgm:cxnLst>
    <dgm:cxn modelId="{80871883-1505-43FB-810B-034D973CA3F3}" type="presOf" srcId="{0F2C7DCF-90DD-4A4A-8AF7-2BD565FEA327}" destId="{EDB7AD47-B3BC-4284-8CC0-554968BB5DC8}" srcOrd="0" destOrd="0" presId="urn:microsoft.com/office/officeart/2005/8/layout/chevron1"/>
    <dgm:cxn modelId="{167FBA87-B40D-4E6E-82A9-F8334CF3D96E}" srcId="{0F2C7DCF-90DD-4A4A-8AF7-2BD565FEA327}" destId="{751D6380-B882-4E1B-81EC-1D34ED57A764}" srcOrd="0" destOrd="0" parTransId="{6BC7703B-7309-4A67-AA9D-29E81E55F284}" sibTransId="{DAE47ECE-1F4F-4613-BF30-B1A50846D696}"/>
    <dgm:cxn modelId="{30E73490-13DC-47C3-A3BD-8FE7CC71B39D}" srcId="{0F2C7DCF-90DD-4A4A-8AF7-2BD565FEA327}" destId="{C7CFCE17-75B3-43B0-B9BD-D6FCAE6D3BAB}" srcOrd="3" destOrd="0" parTransId="{F25CEF92-CB94-476D-9363-6E429C20B8BD}" sibTransId="{A27FCEC2-FB3E-493D-8E36-39B71C0D23F5}"/>
    <dgm:cxn modelId="{10E88A94-FB28-446F-A221-42FF4D346E31}" type="presOf" srcId="{DE9F701A-B67C-4D96-B686-625E8B27BD46}" destId="{FD3AFB68-EBE8-4C2A-88A6-D82F9DAC841E}" srcOrd="0" destOrd="0" presId="urn:microsoft.com/office/officeart/2005/8/layout/chevron1"/>
    <dgm:cxn modelId="{2A6EA699-6509-4ACD-ACA2-85F0EEB704FE}" type="presOf" srcId="{751D6380-B882-4E1B-81EC-1D34ED57A764}" destId="{E041F472-4F6D-4E20-B022-0507F2BCC66A}" srcOrd="0" destOrd="0" presId="urn:microsoft.com/office/officeart/2005/8/layout/chevron1"/>
    <dgm:cxn modelId="{B40503A4-592C-456D-B390-9AEE9BDE27F5}" type="presOf" srcId="{08F619EB-4746-4922-AAAE-70C127AC758F}" destId="{667D6DBA-2674-4544-92F0-16EDC2D75445}" srcOrd="0" destOrd="0" presId="urn:microsoft.com/office/officeart/2005/8/layout/chevron1"/>
    <dgm:cxn modelId="{BA3044AA-9B8E-4E77-BCD4-64041D5B3BEC}" srcId="{0F2C7DCF-90DD-4A4A-8AF7-2BD565FEA327}" destId="{08F619EB-4746-4922-AAAE-70C127AC758F}" srcOrd="1" destOrd="0" parTransId="{BA5592DD-F215-4E27-866F-4CE4AFA816D3}" sibTransId="{B88EB100-DF00-4C94-BEBF-39C16440547A}"/>
    <dgm:cxn modelId="{34DD5DE2-7093-4191-A0B9-3B5653E69453}" type="presOf" srcId="{C7CFCE17-75B3-43B0-B9BD-D6FCAE6D3BAB}" destId="{F1920F43-60DA-4BD1-BA3C-06F8574D13F4}" srcOrd="0" destOrd="0" presId="urn:microsoft.com/office/officeart/2005/8/layout/chevron1"/>
    <dgm:cxn modelId="{D158E6FB-BCBC-426C-8262-BF1CB872765B}" srcId="{0F2C7DCF-90DD-4A4A-8AF7-2BD565FEA327}" destId="{DE9F701A-B67C-4D96-B686-625E8B27BD46}" srcOrd="2" destOrd="0" parTransId="{83139102-8D6B-4A82-8CA1-329264BA4064}" sibTransId="{052B75AC-F877-427C-A044-B4D84D9AF609}"/>
    <dgm:cxn modelId="{2177E2AB-8D26-4E2A-AB53-FC9887AA0A38}" type="presParOf" srcId="{EDB7AD47-B3BC-4284-8CC0-554968BB5DC8}" destId="{E041F472-4F6D-4E20-B022-0507F2BCC66A}" srcOrd="0" destOrd="0" presId="urn:microsoft.com/office/officeart/2005/8/layout/chevron1"/>
    <dgm:cxn modelId="{2DDF1674-45FB-41DD-8F42-900F3EA79713}" type="presParOf" srcId="{EDB7AD47-B3BC-4284-8CC0-554968BB5DC8}" destId="{4DC5B444-3BDC-499A-8049-1D2F78872172}" srcOrd="1" destOrd="0" presId="urn:microsoft.com/office/officeart/2005/8/layout/chevron1"/>
    <dgm:cxn modelId="{D1AC4CEF-DC69-4800-AFCA-E693AAA7D5CC}" type="presParOf" srcId="{EDB7AD47-B3BC-4284-8CC0-554968BB5DC8}" destId="{667D6DBA-2674-4544-92F0-16EDC2D75445}" srcOrd="2" destOrd="0" presId="urn:microsoft.com/office/officeart/2005/8/layout/chevron1"/>
    <dgm:cxn modelId="{426EDD38-4A1D-4599-8F75-48EDAFAAD3CA}" type="presParOf" srcId="{EDB7AD47-B3BC-4284-8CC0-554968BB5DC8}" destId="{06FE41A0-6E4D-4BB2-93B1-E781E98B7CF4}" srcOrd="3" destOrd="0" presId="urn:microsoft.com/office/officeart/2005/8/layout/chevron1"/>
    <dgm:cxn modelId="{9000D670-FC14-4A6C-9278-3199D4A8DE3D}" type="presParOf" srcId="{EDB7AD47-B3BC-4284-8CC0-554968BB5DC8}" destId="{FD3AFB68-EBE8-4C2A-88A6-D82F9DAC841E}" srcOrd="4" destOrd="0" presId="urn:microsoft.com/office/officeart/2005/8/layout/chevron1"/>
    <dgm:cxn modelId="{DE050789-1CB8-4501-B2A6-8C46354D7052}" type="presParOf" srcId="{EDB7AD47-B3BC-4284-8CC0-554968BB5DC8}" destId="{619FB039-60CD-4146-89C3-D7DFEC417F06}" srcOrd="5" destOrd="0" presId="urn:microsoft.com/office/officeart/2005/8/layout/chevron1"/>
    <dgm:cxn modelId="{49A60141-0569-459E-909D-E03A796506F7}" type="presParOf" srcId="{EDB7AD47-B3BC-4284-8CC0-554968BB5DC8}" destId="{F1920F43-60DA-4BD1-BA3C-06F8574D13F4}"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1F472-4F6D-4E20-B022-0507F2BCC66A}">
      <dsp:nvSpPr>
        <dsp:cNvPr id="0" name=""/>
        <dsp:cNvSpPr/>
      </dsp:nvSpPr>
      <dsp:spPr>
        <a:xfrm>
          <a:off x="3817" y="25469"/>
          <a:ext cx="2222152" cy="888861"/>
        </a:xfrm>
        <a:prstGeom prst="chevron">
          <a:avLst/>
        </a:prstGeom>
        <a:no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bg1"/>
              </a:solidFill>
            </a:rPr>
            <a:t>营销获客</a:t>
          </a:r>
        </a:p>
      </dsp:txBody>
      <dsp:txXfrm>
        <a:off x="448248" y="25469"/>
        <a:ext cx="1333291" cy="888861"/>
      </dsp:txXfrm>
    </dsp:sp>
    <dsp:sp modelId="{667D6DBA-2674-4544-92F0-16EDC2D75445}">
      <dsp:nvSpPr>
        <dsp:cNvPr id="0" name=""/>
        <dsp:cNvSpPr/>
      </dsp:nvSpPr>
      <dsp:spPr>
        <a:xfrm>
          <a:off x="2003754" y="25469"/>
          <a:ext cx="2222152" cy="888861"/>
        </a:xfrm>
        <a:prstGeom prst="chevron">
          <a:avLst/>
        </a:prstGeom>
        <a:no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bg1"/>
              </a:solidFill>
            </a:rPr>
            <a:t>贷前</a:t>
          </a:r>
        </a:p>
      </dsp:txBody>
      <dsp:txXfrm>
        <a:off x="2448185" y="25469"/>
        <a:ext cx="1333291" cy="888861"/>
      </dsp:txXfrm>
    </dsp:sp>
    <dsp:sp modelId="{FD3AFB68-EBE8-4C2A-88A6-D82F9DAC841E}">
      <dsp:nvSpPr>
        <dsp:cNvPr id="0" name=""/>
        <dsp:cNvSpPr/>
      </dsp:nvSpPr>
      <dsp:spPr>
        <a:xfrm>
          <a:off x="4003692" y="25469"/>
          <a:ext cx="2222152" cy="888861"/>
        </a:xfrm>
        <a:prstGeom prst="chevron">
          <a:avLst/>
        </a:prstGeom>
        <a:no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bg1"/>
              </a:solidFill>
            </a:rPr>
            <a:t>贷中</a:t>
          </a:r>
        </a:p>
      </dsp:txBody>
      <dsp:txXfrm>
        <a:off x="4448123" y="25469"/>
        <a:ext cx="1333291" cy="888861"/>
      </dsp:txXfrm>
    </dsp:sp>
    <dsp:sp modelId="{F1920F43-60DA-4BD1-BA3C-06F8574D13F4}">
      <dsp:nvSpPr>
        <dsp:cNvPr id="0" name=""/>
        <dsp:cNvSpPr/>
      </dsp:nvSpPr>
      <dsp:spPr>
        <a:xfrm>
          <a:off x="6003629" y="25469"/>
          <a:ext cx="2222152" cy="888861"/>
        </a:xfrm>
        <a:prstGeom prst="chevron">
          <a:avLst/>
        </a:prstGeom>
        <a:no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bg1"/>
              </a:solidFill>
            </a:rPr>
            <a:t>贷后</a:t>
          </a:r>
        </a:p>
      </dsp:txBody>
      <dsp:txXfrm>
        <a:off x="6448060" y="25469"/>
        <a:ext cx="1333291" cy="8888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GB" dirty="0">
              <a:latin typeface="Arial" pitchFamily="34" charset="0"/>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75A85089-C692-4DEA-AC49-04CF34D4FE14}" type="datetimeFigureOut">
              <a:rPr lang="en-GB" smtClean="0">
                <a:latin typeface="Arial" pitchFamily="34" charset="0"/>
              </a:rPr>
              <a:pPr/>
              <a:t>09/09/2020</a:t>
            </a:fld>
            <a:endParaRPr lang="en-GB" dirty="0">
              <a:latin typeface="Arial" pitchFamily="34" charset="0"/>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Arial" pitchFamily="34" charset="0"/>
              </a:defRPr>
            </a:lvl1pPr>
          </a:lstStyle>
          <a:p>
            <a:endParaRPr lang="en-GB"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Arial" pitchFamily="34" charset="0"/>
              </a:defRPr>
            </a:lvl1pPr>
          </a:lstStyle>
          <a:p>
            <a:fld id="{8045EBA9-A28D-4849-BFEA-AA04F6A21B63}" type="datetimeFigureOut">
              <a:rPr lang="en-GB" smtClean="0"/>
              <a:pPr/>
              <a:t>09/09/2020</a:t>
            </a:fld>
            <a:endParaRPr lang="en-GB"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GB"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atin typeface="Arial" pitchFamily="34" charset="0"/>
              </a:defRPr>
            </a:lvl1pPr>
          </a:lstStyle>
          <a:p>
            <a:endParaRPr lang="en-GB"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9</a:t>
            </a:fld>
            <a:endParaRPr lang="en-GB" dirty="0"/>
          </a:p>
        </p:txBody>
      </p:sp>
    </p:spTree>
    <p:extLst>
      <p:ext uri="{BB962C8B-B14F-4D97-AF65-F5344CB8AC3E}">
        <p14:creationId xmlns:p14="http://schemas.microsoft.com/office/powerpoint/2010/main" val="359941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ko-KR" altLang="en-US" dirty="0"/>
            </a:br>
            <a:endParaRPr lang="zh-CN" altLang="en-US" b="1"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13</a:t>
            </a:fld>
            <a:endParaRPr lang="en-GB" dirty="0"/>
          </a:p>
        </p:txBody>
      </p:sp>
    </p:spTree>
    <p:extLst>
      <p:ext uri="{BB962C8B-B14F-4D97-AF65-F5344CB8AC3E}">
        <p14:creationId xmlns:p14="http://schemas.microsoft.com/office/powerpoint/2010/main" val="1773410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https://www.4paradigm.com/solution/ai-risk-irm</a:t>
            </a:r>
            <a:endParaRPr lang="zh-CN" altLang="en-US"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14</a:t>
            </a:fld>
            <a:endParaRPr lang="en-GB" dirty="0"/>
          </a:p>
        </p:txBody>
      </p:sp>
    </p:spTree>
    <p:extLst>
      <p:ext uri="{BB962C8B-B14F-4D97-AF65-F5344CB8AC3E}">
        <p14:creationId xmlns:p14="http://schemas.microsoft.com/office/powerpoint/2010/main" val="321761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www.forbes.com</a:t>
            </a:r>
            <a:r>
              <a:rPr lang="en-US" dirty="0"/>
              <a:t>/sites/</a:t>
            </a:r>
            <a:r>
              <a:rPr lang="en-US" dirty="0" err="1"/>
              <a:t>sarahhansen</a:t>
            </a:r>
            <a:r>
              <a:rPr lang="en-US" dirty="0"/>
              <a:t>/2019/02/11/gm-financial-announces-collaboration-with-blockchain-startup-spring-labs/#3c89be4231c9</a:t>
            </a:r>
          </a:p>
        </p:txBody>
      </p:sp>
      <p:sp>
        <p:nvSpPr>
          <p:cNvPr id="4" name="Slide Number Placeholder 3"/>
          <p:cNvSpPr>
            <a:spLocks noGrp="1"/>
          </p:cNvSpPr>
          <p:nvPr>
            <p:ph type="sldNum" sz="quarter" idx="5"/>
          </p:nvPr>
        </p:nvSpPr>
        <p:spPr/>
        <p:txBody>
          <a:bodyPr/>
          <a:lstStyle/>
          <a:p>
            <a:fld id="{5B43D19E-BFDB-4C92-8EDD-32EDDA8F41DF}" type="slidenum">
              <a:rPr lang="en-GB" smtClean="0"/>
              <a:pPr/>
              <a:t>18</a:t>
            </a:fld>
            <a:endParaRPr lang="en-GB" dirty="0"/>
          </a:p>
        </p:txBody>
      </p:sp>
    </p:spTree>
    <p:extLst>
      <p:ext uri="{BB962C8B-B14F-4D97-AF65-F5344CB8AC3E}">
        <p14:creationId xmlns:p14="http://schemas.microsoft.com/office/powerpoint/2010/main" val="4062706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19</a:t>
            </a:fld>
            <a:endParaRPr lang="en-GB" dirty="0"/>
          </a:p>
        </p:txBody>
      </p:sp>
    </p:spTree>
    <p:extLst>
      <p:ext uri="{BB962C8B-B14F-4D97-AF65-F5344CB8AC3E}">
        <p14:creationId xmlns:p14="http://schemas.microsoft.com/office/powerpoint/2010/main" val="3311121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20</a:t>
            </a:fld>
            <a:endParaRPr lang="en-GB"/>
          </a:p>
        </p:txBody>
      </p:sp>
    </p:spTree>
    <p:extLst>
      <p:ext uri="{BB962C8B-B14F-4D97-AF65-F5344CB8AC3E}">
        <p14:creationId xmlns:p14="http://schemas.microsoft.com/office/powerpoint/2010/main" val="1532593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w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w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w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8EA5E8-D5CE-4885-9BCF-B4EBD8097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591" r="22409"/>
          <a:stretch/>
        </p:blipFill>
        <p:spPr>
          <a:xfrm>
            <a:off x="0" y="0"/>
            <a:ext cx="9144000" cy="6858000"/>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r="59515"/>
          <a:stretch/>
        </p:blipFill>
        <p:spPr>
          <a:xfrm>
            <a:off x="7710361" y="5340813"/>
            <a:ext cx="1060138" cy="1156251"/>
          </a:xfrm>
          <a:prstGeom prst="rect">
            <a:avLst/>
          </a:prstGeom>
        </p:spPr>
      </p:pic>
      <p:sp>
        <p:nvSpPr>
          <p:cNvPr id="7" name="Freeform 5">
            <a:extLst>
              <a:ext uri="{FF2B5EF4-FFF2-40B4-BE49-F238E27FC236}">
                <a16:creationId xmlns:a16="http://schemas.microsoft.com/office/drawing/2014/main" id="{B7F2A12E-7729-47A0-BC4C-937A569C1503}"/>
              </a:ext>
            </a:extLst>
          </p:cNvPr>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686326" y="1476597"/>
            <a:ext cx="4064949" cy="860400"/>
          </a:xfrm>
        </p:spPr>
        <p:txBody>
          <a:bodyPr/>
          <a:lstStyle>
            <a:lvl1pPr>
              <a:defRPr sz="3000"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686327" y="2422864"/>
            <a:ext cx="4064949" cy="391225"/>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b="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p>
        </p:txBody>
      </p:sp>
    </p:spTree>
    <p:extLst>
      <p:ext uri="{BB962C8B-B14F-4D97-AF65-F5344CB8AC3E}">
        <p14:creationId xmlns:p14="http://schemas.microsoft.com/office/powerpoint/2010/main" val="138107846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4667954" y="0"/>
            <a:ext cx="4476046" cy="6858000"/>
          </a:xfrm>
        </p:spPr>
        <p:txBody>
          <a:bodyPr/>
          <a:lstStyle/>
          <a:p>
            <a:r>
              <a:rPr lang="en-US" altLang="zh-CN"/>
              <a:t>Click icon to add picture</a:t>
            </a:r>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277135" y="2578743"/>
            <a:ext cx="3401698" cy="1055708"/>
          </a:xfrm>
        </p:spPr>
        <p:txBody>
          <a:bodyPr/>
          <a:lstStyle>
            <a:lvl1pPr marL="0" indent="0">
              <a:buNone/>
              <a:defRPr sz="224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277135" y="3840384"/>
            <a:ext cx="3401698" cy="1055708"/>
          </a:xfrm>
        </p:spPr>
        <p:txBody>
          <a:bodyPr/>
          <a:lstStyle>
            <a:lvl1pPr marL="0" indent="0">
              <a:buNone/>
              <a:defRPr sz="1199"/>
            </a:lvl1pPr>
          </a:lstStyle>
          <a:p>
            <a:pPr lvl="0"/>
            <a:r>
              <a:rPr lang="en-IN" dirty="0"/>
              <a:t>text</a:t>
            </a:r>
          </a:p>
        </p:txBody>
      </p:sp>
      <p:sp>
        <p:nvSpPr>
          <p:cNvPr id="2" name="Date Placeholder 1">
            <a:extLst>
              <a:ext uri="{FF2B5EF4-FFF2-40B4-BE49-F238E27FC236}">
                <a16:creationId xmlns:a16="http://schemas.microsoft.com/office/drawing/2014/main" id="{4D2273DE-A8FD-43F9-A3D9-68970B4AF5D1}"/>
              </a:ext>
            </a:extLst>
          </p:cNvPr>
          <p:cNvSpPr>
            <a:spLocks noGrp="1"/>
          </p:cNvSpPr>
          <p:nvPr>
            <p:ph type="dt" sz="half" idx="13"/>
          </p:nvPr>
        </p:nvSpPr>
        <p:spPr/>
        <p:txBody>
          <a:bodyPr/>
          <a:lstStyle/>
          <a:p>
            <a:fld id="{B9CCEE76-ADAC-4C09-B6FF-B7180031AC22}" type="datetime3">
              <a:rPr lang="en-US" smtClean="0"/>
              <a:t>9 September 2020</a:t>
            </a:fld>
            <a:endParaRPr lang="en-IN" dirty="0"/>
          </a:p>
        </p:txBody>
      </p:sp>
      <p:sp>
        <p:nvSpPr>
          <p:cNvPr id="3" name="Footer Placeholder 2">
            <a:extLst>
              <a:ext uri="{FF2B5EF4-FFF2-40B4-BE49-F238E27FC236}">
                <a16:creationId xmlns:a16="http://schemas.microsoft.com/office/drawing/2014/main" id="{302AE062-2E23-4013-8660-9CF8B9A843F5}"/>
              </a:ext>
            </a:extLst>
          </p:cNvPr>
          <p:cNvSpPr>
            <a:spLocks noGrp="1"/>
          </p:cNvSpPr>
          <p:nvPr>
            <p:ph type="ftr" sz="quarter" idx="14"/>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105D2FDE-84B3-4A82-878F-6285E65B1635}"/>
              </a:ext>
            </a:extLst>
          </p:cNvPr>
          <p:cNvSpPr>
            <a:spLocks noGrp="1"/>
          </p:cNvSpPr>
          <p:nvPr>
            <p:ph type="sldNum" sz="quarter" idx="15"/>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06752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altLang="zh-CN"/>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457200" y="1137921"/>
            <a:ext cx="3716193" cy="4267457"/>
          </a:xfrm>
        </p:spPr>
        <p:txBody>
          <a:bodyPr/>
          <a:lstStyle/>
          <a:p>
            <a:r>
              <a:rPr lang="en-US" altLang="zh-CN"/>
              <a:t>Click icon to add table</a:t>
            </a:r>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5541864" y="3813288"/>
            <a:ext cx="2315750" cy="180000"/>
          </a:xfrm>
        </p:spPr>
        <p:txBody>
          <a:bodyPr/>
          <a:lstStyle>
            <a:lvl1pPr marL="0" indent="0">
              <a:buNone/>
              <a:defRPr sz="9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5541864" y="4055931"/>
            <a:ext cx="2315750" cy="180000"/>
          </a:xfrm>
        </p:spPr>
        <p:txBody>
          <a:bodyPr/>
          <a:lstStyle>
            <a:lvl1pPr marL="0" indent="0">
              <a:buNone/>
              <a:defRPr sz="9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4589864" y="3578084"/>
            <a:ext cx="777600" cy="778959"/>
          </a:xfrm>
          <a:prstGeom prst="ellipse">
            <a:avLst/>
          </a:prstGeom>
        </p:spPr>
        <p:txBody>
          <a:bodyPr anchor="ctr"/>
          <a:lstStyle>
            <a:lvl1pPr marL="0" indent="0" algn="ctr">
              <a:buNone/>
              <a:defRPr sz="675">
                <a:solidFill>
                  <a:schemeClr val="bg1"/>
                </a:solidFill>
              </a:defRPr>
            </a:lvl1pPr>
          </a:lstStyle>
          <a:p>
            <a:r>
              <a:rPr lang="en-US" altLang="zh-CN"/>
              <a:t>Click icon to add picture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4589866" y="1137921"/>
            <a:ext cx="409693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4589866" y="1635009"/>
            <a:ext cx="4096935" cy="1611554"/>
          </a:xfrm>
        </p:spPr>
        <p:txBody>
          <a:bodyPr/>
          <a:lstStyle>
            <a:lvl1pPr marL="0" indent="0">
              <a:buNone/>
              <a:defRPr sz="11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16" name="Line 10">
            <a:extLst>
              <a:ext uri="{FF2B5EF4-FFF2-40B4-BE49-F238E27FC236}">
                <a16:creationId xmlns:a16="http://schemas.microsoft.com/office/drawing/2014/main" id="{C37BF1DE-E4E1-40C4-B510-30A0AC8ABDB8}"/>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5F1D44C6-2A68-4AD7-9CC8-54BCF1002719}"/>
              </a:ext>
            </a:extLst>
          </p:cNvPr>
          <p:cNvSpPr>
            <a:spLocks noGrp="1"/>
          </p:cNvSpPr>
          <p:nvPr>
            <p:ph type="dt" sz="half" idx="19"/>
          </p:nvPr>
        </p:nvSpPr>
        <p:spPr/>
        <p:txBody>
          <a:bodyPr/>
          <a:lstStyle/>
          <a:p>
            <a:fld id="{9664C035-6A58-4B86-A7B1-540D1C3A5C34}" type="datetime3">
              <a:rPr lang="en-US" smtClean="0"/>
              <a:t>9 September 2020</a:t>
            </a:fld>
            <a:endParaRPr lang="en-IN" dirty="0"/>
          </a:p>
        </p:txBody>
      </p:sp>
      <p:sp>
        <p:nvSpPr>
          <p:cNvPr id="4" name="Footer Placeholder 3">
            <a:extLst>
              <a:ext uri="{FF2B5EF4-FFF2-40B4-BE49-F238E27FC236}">
                <a16:creationId xmlns:a16="http://schemas.microsoft.com/office/drawing/2014/main" id="{E62191FF-C540-403B-944B-8EC413F39BAA}"/>
              </a:ext>
            </a:extLst>
          </p:cNvPr>
          <p:cNvSpPr>
            <a:spLocks noGrp="1"/>
          </p:cNvSpPr>
          <p:nvPr>
            <p:ph type="ftr" sz="quarter" idx="20"/>
          </p:nvPr>
        </p:nvSpPr>
        <p:spPr/>
        <p:txBody>
          <a:bodyPr/>
          <a:lstStyle/>
          <a:p>
            <a:r>
              <a:rPr lang="en-IN" dirty="0"/>
              <a:t>Presentation title</a:t>
            </a:r>
          </a:p>
        </p:txBody>
      </p:sp>
      <p:sp>
        <p:nvSpPr>
          <p:cNvPr id="6" name="Slide Number Placeholder 5">
            <a:extLst>
              <a:ext uri="{FF2B5EF4-FFF2-40B4-BE49-F238E27FC236}">
                <a16:creationId xmlns:a16="http://schemas.microsoft.com/office/drawing/2014/main" id="{FC910440-F38E-4BBB-A6D3-3297528ECACE}"/>
              </a:ext>
            </a:extLst>
          </p:cNvPr>
          <p:cNvSpPr>
            <a:spLocks noGrp="1"/>
          </p:cNvSpPr>
          <p:nvPr>
            <p:ph type="sldNum" sz="quarter" idx="21"/>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437772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tandard slide_Quote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A3025C-3438-4F2B-8F2C-C1B75E95834B}"/>
              </a:ext>
            </a:extLst>
          </p:cNvPr>
          <p:cNvSpPr>
            <a:spLocks noGrp="1"/>
          </p:cNvSpPr>
          <p:nvPr>
            <p:ph type="dt" sz="half" idx="10"/>
          </p:nvPr>
        </p:nvSpPr>
        <p:spPr/>
        <p:txBody>
          <a:bodyPr/>
          <a:lstStyle/>
          <a:p>
            <a:fld id="{CAE98AB9-6E37-47C1-9D85-4203001C89FC}" type="datetime3">
              <a:rPr lang="en-US" smtClean="0"/>
              <a:t>9 September 2020</a:t>
            </a:fld>
            <a:endParaRPr lang="en-IN" dirty="0"/>
          </a:p>
        </p:txBody>
      </p:sp>
      <p:sp>
        <p:nvSpPr>
          <p:cNvPr id="3" name="Footer Placeholder 2">
            <a:extLst>
              <a:ext uri="{FF2B5EF4-FFF2-40B4-BE49-F238E27FC236}">
                <a16:creationId xmlns:a16="http://schemas.microsoft.com/office/drawing/2014/main" id="{464889EE-A272-4972-94F8-C2BB4522732C}"/>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F997A7D4-D39D-42B7-9480-78FE2F6F90D3}"/>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9515" b="26053"/>
          <a:stretch/>
        </p:blipFill>
        <p:spPr>
          <a:xfrm>
            <a:off x="8284465" y="6327648"/>
            <a:ext cx="536262" cy="432504"/>
          </a:xfrm>
          <a:prstGeom prst="rect">
            <a:avLst/>
          </a:prstGeom>
        </p:spPr>
      </p:pic>
    </p:spTree>
    <p:extLst>
      <p:ext uri="{BB962C8B-B14F-4D97-AF65-F5344CB8AC3E}">
        <p14:creationId xmlns:p14="http://schemas.microsoft.com/office/powerpoint/2010/main" val="209501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Standard slide_Quotes">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BD7B1EAA-D62E-426F-9D29-F674CEB29C31}"/>
              </a:ext>
            </a:extLst>
          </p:cNvPr>
          <p:cNvSpPr>
            <a:spLocks noGrp="1"/>
          </p:cNvSpPr>
          <p:nvPr>
            <p:ph type="body" sz="quarter" idx="10"/>
          </p:nvPr>
        </p:nvSpPr>
        <p:spPr>
          <a:xfrm>
            <a:off x="1926000"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altLang="zh-CN"/>
              <a:t>Edit Master text styles</a:t>
            </a:r>
          </a:p>
        </p:txBody>
      </p:sp>
      <p:sp>
        <p:nvSpPr>
          <p:cNvPr id="5" name="Text Placeholder 6">
            <a:extLst>
              <a:ext uri="{FF2B5EF4-FFF2-40B4-BE49-F238E27FC236}">
                <a16:creationId xmlns:a16="http://schemas.microsoft.com/office/drawing/2014/main" id="{C43D8C34-69FC-4DEE-BC95-D2F629475EBD}"/>
              </a:ext>
            </a:extLst>
          </p:cNvPr>
          <p:cNvSpPr>
            <a:spLocks noGrp="1"/>
          </p:cNvSpPr>
          <p:nvPr>
            <p:ph type="body" sz="quarter" idx="11" hasCustomPrompt="1"/>
          </p:nvPr>
        </p:nvSpPr>
        <p:spPr>
          <a:xfrm>
            <a:off x="1926000" y="5516838"/>
            <a:ext cx="5292000" cy="316838"/>
          </a:xfr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78FCBB-C01D-4FF8-828E-0E27552CA9CC}"/>
              </a:ext>
            </a:extLst>
          </p:cNvPr>
          <p:cNvSpPr>
            <a:spLocks noGrp="1"/>
          </p:cNvSpPr>
          <p:nvPr>
            <p:ph type="body" sz="quarter" idx="12" hasCustomPrompt="1"/>
          </p:nvPr>
        </p:nvSpPr>
        <p:spPr>
          <a:xfrm>
            <a:off x="1926000" y="5828877"/>
            <a:ext cx="5292000" cy="316838"/>
          </a:xfr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dirty="0"/>
              <a:t>Job Title</a:t>
            </a:r>
          </a:p>
        </p:txBody>
      </p:sp>
      <p:sp>
        <p:nvSpPr>
          <p:cNvPr id="7" name="Text Placeholder 11">
            <a:extLst>
              <a:ext uri="{FF2B5EF4-FFF2-40B4-BE49-F238E27FC236}">
                <a16:creationId xmlns:a16="http://schemas.microsoft.com/office/drawing/2014/main" id="{0AD41D48-C813-4F78-A2C8-0758D2B7DC18}"/>
              </a:ext>
            </a:extLst>
          </p:cNvPr>
          <p:cNvSpPr txBox="1">
            <a:spLocks/>
          </p:cNvSpPr>
          <p:nvPr userDrawn="1"/>
        </p:nvSpPr>
        <p:spPr>
          <a:xfrm>
            <a:off x="3402806"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59515" b="26053"/>
          <a:stretch/>
        </p:blipFill>
        <p:spPr>
          <a:xfrm>
            <a:off x="8284465" y="6327648"/>
            <a:ext cx="536262" cy="432504"/>
          </a:xfrm>
          <a:prstGeom prst="rect">
            <a:avLst/>
          </a:prstGeom>
        </p:spPr>
      </p:pic>
    </p:spTree>
    <p:extLst>
      <p:ext uri="{BB962C8B-B14F-4D97-AF65-F5344CB8AC3E}">
        <p14:creationId xmlns:p14="http://schemas.microsoft.com/office/powerpoint/2010/main" val="1648088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Standard slide_Quotes">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8FBE9395-9BF1-4306-9F29-1F8E92C9F8DB}"/>
              </a:ext>
            </a:extLst>
          </p:cNvPr>
          <p:cNvSpPr txBox="1">
            <a:spLocks/>
          </p:cNvSpPr>
          <p:nvPr userDrawn="1"/>
        </p:nvSpPr>
        <p:spPr>
          <a:xfrm>
            <a:off x="3757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8" name="Text Placeholder 6">
            <a:extLst>
              <a:ext uri="{FF2B5EF4-FFF2-40B4-BE49-F238E27FC236}">
                <a16:creationId xmlns:a16="http://schemas.microsoft.com/office/drawing/2014/main" id="{87DD12F9-AC78-4784-A2C0-5FB6EC5AA315}"/>
              </a:ext>
            </a:extLst>
          </p:cNvPr>
          <p:cNvSpPr>
            <a:spLocks noGrp="1"/>
          </p:cNvSpPr>
          <p:nvPr>
            <p:ph type="body" sz="quarter" idx="10"/>
          </p:nvPr>
        </p:nvSpPr>
        <p:spPr>
          <a:xfrm>
            <a:off x="4117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altLang="zh-CN"/>
              <a:t>Edit Master text styles</a:t>
            </a:r>
          </a:p>
        </p:txBody>
      </p:sp>
      <p:sp>
        <p:nvSpPr>
          <p:cNvPr id="9" name="Text Placeholder 6">
            <a:extLst>
              <a:ext uri="{FF2B5EF4-FFF2-40B4-BE49-F238E27FC236}">
                <a16:creationId xmlns:a16="http://schemas.microsoft.com/office/drawing/2014/main" id="{3BB2527F-4DCE-4CB5-A96D-2E432FD5A07B}"/>
              </a:ext>
            </a:extLst>
          </p:cNvPr>
          <p:cNvSpPr>
            <a:spLocks noGrp="1"/>
          </p:cNvSpPr>
          <p:nvPr>
            <p:ph type="body" sz="quarter" idx="11" hasCustomPrompt="1"/>
          </p:nvPr>
        </p:nvSpPr>
        <p:spPr>
          <a:xfrm>
            <a:off x="4117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10" name="Text Placeholder 6">
            <a:extLst>
              <a:ext uri="{FF2B5EF4-FFF2-40B4-BE49-F238E27FC236}">
                <a16:creationId xmlns:a16="http://schemas.microsoft.com/office/drawing/2014/main" id="{47DFFB3C-E689-440E-8EDB-465853B34606}"/>
              </a:ext>
            </a:extLst>
          </p:cNvPr>
          <p:cNvSpPr>
            <a:spLocks noGrp="1"/>
          </p:cNvSpPr>
          <p:nvPr>
            <p:ph type="body" sz="quarter" idx="12" hasCustomPrompt="1"/>
          </p:nvPr>
        </p:nvSpPr>
        <p:spPr>
          <a:xfrm>
            <a:off x="4117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59515" b="26053"/>
          <a:stretch/>
        </p:blipFill>
        <p:spPr>
          <a:xfrm>
            <a:off x="8284465" y="6327648"/>
            <a:ext cx="536262" cy="432504"/>
          </a:xfrm>
          <a:prstGeom prst="rect">
            <a:avLst/>
          </a:prstGeom>
        </p:spPr>
      </p:pic>
    </p:spTree>
    <p:extLst>
      <p:ext uri="{BB962C8B-B14F-4D97-AF65-F5344CB8AC3E}">
        <p14:creationId xmlns:p14="http://schemas.microsoft.com/office/powerpoint/2010/main" val="1373439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a:solidFill>
                  <a:schemeClr val="bg1"/>
                </a:solidFill>
              </a:defRPr>
            </a:lvl1pPr>
          </a:lstStyle>
          <a:p>
            <a:r>
              <a:rPr lang="en-US" altLang="zh-CN"/>
              <a:t>Click to edit Master title style</a:t>
            </a:r>
            <a:endParaRPr lang="en-GB" dirty="0"/>
          </a:p>
        </p:txBody>
      </p:sp>
      <p:sp>
        <p:nvSpPr>
          <p:cNvPr id="3" name="Content Placeholder 2"/>
          <p:cNvSpPr>
            <a:spLocks noGrp="1"/>
          </p:cNvSpPr>
          <p:nvPr>
            <p:ph idx="1"/>
          </p:nvPr>
        </p:nvSpPr>
        <p:spPr>
          <a:xfrm>
            <a:off x="457201" y="1137920"/>
            <a:ext cx="6175841" cy="4834800"/>
          </a:xfrm>
        </p:spPr>
        <p:txBody>
          <a:bodyPr/>
          <a:lstStyle>
            <a:lvl1pPr marL="0" indent="0">
              <a:buNone/>
              <a:defRPr>
                <a:solidFill>
                  <a:schemeClr val="bg1"/>
                </a:solidFill>
              </a:defRPr>
            </a:lvl1pPr>
            <a:lvl2pPr marL="267319">
              <a:defRPr>
                <a:solidFill>
                  <a:schemeClr val="bg1"/>
                </a:solidFill>
              </a:defRPr>
            </a:lvl2pPr>
            <a:lvl3pPr marL="534639">
              <a:defRPr>
                <a:solidFill>
                  <a:schemeClr val="bg1"/>
                </a:solidFill>
              </a:defRPr>
            </a:lvl3pPr>
            <a:lvl4pPr marL="801958">
              <a:defRPr>
                <a:solidFill>
                  <a:schemeClr val="bg1"/>
                </a:solidFill>
              </a:defRPr>
            </a:lvl4pPr>
            <a:lvl5pPr marL="1069277">
              <a:defRPr sz="900">
                <a:solidFill>
                  <a:schemeClr val="bg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GB" dirty="0"/>
          </a:p>
        </p:txBody>
      </p:sp>
      <p:sp>
        <p:nvSpPr>
          <p:cNvPr id="8" name="Line 11">
            <a:extLst>
              <a:ext uri="{FF2B5EF4-FFF2-40B4-BE49-F238E27FC236}">
                <a16:creationId xmlns:a16="http://schemas.microsoft.com/office/drawing/2014/main" id="{95EDADD0-A4AE-43D1-A8CA-F0D422EBF998}"/>
              </a:ext>
            </a:extLst>
          </p:cNvPr>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7" name="Line 10">
            <a:extLst>
              <a:ext uri="{FF2B5EF4-FFF2-40B4-BE49-F238E27FC236}">
                <a16:creationId xmlns:a16="http://schemas.microsoft.com/office/drawing/2014/main" id="{0DC4E272-5E22-4B3C-94CE-7BFF319FA14A}"/>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9" name="Date Placeholder 8">
            <a:extLst>
              <a:ext uri="{FF2B5EF4-FFF2-40B4-BE49-F238E27FC236}">
                <a16:creationId xmlns:a16="http://schemas.microsoft.com/office/drawing/2014/main" id="{B26A883D-CB1B-44DF-B864-E08C3B09A708}"/>
              </a:ext>
            </a:extLst>
          </p:cNvPr>
          <p:cNvSpPr>
            <a:spLocks noGrp="1"/>
          </p:cNvSpPr>
          <p:nvPr>
            <p:ph type="dt" sz="half" idx="10"/>
          </p:nvPr>
        </p:nvSpPr>
        <p:spPr/>
        <p:txBody>
          <a:bodyPr/>
          <a:lstStyle/>
          <a:p>
            <a:fld id="{9009D85F-FCA3-430D-9DE7-15726AAD19A7}" type="datetime3">
              <a:rPr lang="en-US" smtClean="0"/>
              <a:t>9 September 2020</a:t>
            </a:fld>
            <a:endParaRPr lang="en-IN" dirty="0"/>
          </a:p>
        </p:txBody>
      </p:sp>
      <p:sp>
        <p:nvSpPr>
          <p:cNvPr id="10" name="Footer Placeholder 9">
            <a:extLst>
              <a:ext uri="{FF2B5EF4-FFF2-40B4-BE49-F238E27FC236}">
                <a16:creationId xmlns:a16="http://schemas.microsoft.com/office/drawing/2014/main" id="{2D518928-6D8C-4DEF-879C-4C4BB7FFA2F3}"/>
              </a:ext>
            </a:extLst>
          </p:cNvPr>
          <p:cNvSpPr>
            <a:spLocks noGrp="1"/>
          </p:cNvSpPr>
          <p:nvPr>
            <p:ph type="ftr" sz="quarter" idx="11"/>
          </p:nvPr>
        </p:nvSpPr>
        <p:spPr/>
        <p:txBody>
          <a:bodyPr/>
          <a:lstStyle/>
          <a:p>
            <a:r>
              <a:rPr lang="en-IN"/>
              <a:t>Presentation title</a:t>
            </a:r>
            <a:endParaRPr lang="en-IN" dirty="0"/>
          </a:p>
        </p:txBody>
      </p:sp>
      <p:sp>
        <p:nvSpPr>
          <p:cNvPr id="11" name="Slide Number Placeholder 10">
            <a:extLst>
              <a:ext uri="{FF2B5EF4-FFF2-40B4-BE49-F238E27FC236}">
                <a16:creationId xmlns:a16="http://schemas.microsoft.com/office/drawing/2014/main" id="{6D804FC6-AE5A-4130-8CE6-82D0878A8361}"/>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318677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880"/>
          </a:xfrm>
        </p:spPr>
        <p:txBody>
          <a:bodyPr/>
          <a:lstStyle>
            <a:lvl1pPr>
              <a:defRPr>
                <a:solidFill>
                  <a:schemeClr val="bg1"/>
                </a:solidFill>
              </a:defRPr>
            </a:lvl1pPr>
          </a:lstStyle>
          <a:p>
            <a:r>
              <a:rPr lang="en-US" altLang="zh-CN"/>
              <a:t>Click to edit Master title style</a:t>
            </a:r>
            <a:endParaRPr lang="en-GB" dirty="0"/>
          </a:p>
        </p:txBody>
      </p:sp>
      <p:sp>
        <p:nvSpPr>
          <p:cNvPr id="7" name="Line 11">
            <a:extLst>
              <a:ext uri="{FF2B5EF4-FFF2-40B4-BE49-F238E27FC236}">
                <a16:creationId xmlns:a16="http://schemas.microsoft.com/office/drawing/2014/main" id="{7E606BA7-787F-40CD-BB00-3AEC32420A7E}"/>
              </a:ext>
            </a:extLst>
          </p:cNvPr>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6" name="Line 10">
            <a:extLst>
              <a:ext uri="{FF2B5EF4-FFF2-40B4-BE49-F238E27FC236}">
                <a16:creationId xmlns:a16="http://schemas.microsoft.com/office/drawing/2014/main" id="{8E9B660A-29E5-49A2-9D87-2D7C78CC1148}"/>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Date Placeholder 7">
            <a:extLst>
              <a:ext uri="{FF2B5EF4-FFF2-40B4-BE49-F238E27FC236}">
                <a16:creationId xmlns:a16="http://schemas.microsoft.com/office/drawing/2014/main" id="{A7E05A20-B63F-4056-AEB2-E204776449C9}"/>
              </a:ext>
            </a:extLst>
          </p:cNvPr>
          <p:cNvSpPr>
            <a:spLocks noGrp="1"/>
          </p:cNvSpPr>
          <p:nvPr>
            <p:ph type="dt" sz="half" idx="10"/>
          </p:nvPr>
        </p:nvSpPr>
        <p:spPr/>
        <p:txBody>
          <a:bodyPr/>
          <a:lstStyle/>
          <a:p>
            <a:fld id="{E40DEA52-5ACD-455D-A5D0-FA719880D0C9}" type="datetime3">
              <a:rPr lang="en-US" smtClean="0"/>
              <a:t>9 September 2020</a:t>
            </a:fld>
            <a:endParaRPr lang="en-IN" dirty="0"/>
          </a:p>
        </p:txBody>
      </p:sp>
      <p:sp>
        <p:nvSpPr>
          <p:cNvPr id="9" name="Footer Placeholder 8">
            <a:extLst>
              <a:ext uri="{FF2B5EF4-FFF2-40B4-BE49-F238E27FC236}">
                <a16:creationId xmlns:a16="http://schemas.microsoft.com/office/drawing/2014/main" id="{9649782F-FB67-472E-B457-A8D4FC322866}"/>
              </a:ext>
            </a:extLst>
          </p:cNvPr>
          <p:cNvSpPr>
            <a:spLocks noGrp="1"/>
          </p:cNvSpPr>
          <p:nvPr>
            <p:ph type="ftr" sz="quarter" idx="11"/>
          </p:nvPr>
        </p:nvSpPr>
        <p:spPr/>
        <p:txBody>
          <a:bodyPr/>
          <a:lstStyle/>
          <a:p>
            <a:r>
              <a:rPr lang="en-IN"/>
              <a:t>Presentation title</a:t>
            </a:r>
            <a:endParaRPr lang="en-IN" dirty="0"/>
          </a:p>
        </p:txBody>
      </p:sp>
      <p:sp>
        <p:nvSpPr>
          <p:cNvPr id="10" name="Slide Number Placeholder 9">
            <a:extLst>
              <a:ext uri="{FF2B5EF4-FFF2-40B4-BE49-F238E27FC236}">
                <a16:creationId xmlns:a16="http://schemas.microsoft.com/office/drawing/2014/main" id="{A84EC9CE-483F-4F19-937D-371A9A12791F}"/>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4059328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880"/>
          </a:xfrm>
        </p:spPr>
        <p:txBody>
          <a:bodyPr/>
          <a:lstStyle>
            <a:lvl1pPr>
              <a:defRPr sz="2400">
                <a:solidFill>
                  <a:schemeClr val="bg1"/>
                </a:solidFill>
              </a:defRPr>
            </a:lvl1pPr>
          </a:lstStyle>
          <a:p>
            <a:r>
              <a:rPr lang="en-US" altLang="zh-CN"/>
              <a:t>Click to edit Master title style</a:t>
            </a:r>
            <a:endParaRPr lang="en-GB" dirty="0"/>
          </a:p>
        </p:txBody>
      </p:sp>
      <p:sp>
        <p:nvSpPr>
          <p:cNvPr id="3" name="Content Placeholder 2"/>
          <p:cNvSpPr>
            <a:spLocks noGrp="1"/>
          </p:cNvSpPr>
          <p:nvPr>
            <p:ph sz="half" idx="1"/>
          </p:nvPr>
        </p:nvSpPr>
        <p:spPr>
          <a:xfrm>
            <a:off x="457201" y="1137919"/>
            <a:ext cx="4038600"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349"/>
            </a:lvl6pPr>
            <a:lvl7pPr>
              <a:defRPr sz="1349"/>
            </a:lvl7pPr>
            <a:lvl8pPr>
              <a:defRPr sz="1349"/>
            </a:lvl8pPr>
            <a:lvl9pPr>
              <a:defRPr sz="1349"/>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GB" dirty="0"/>
          </a:p>
        </p:txBody>
      </p:sp>
      <p:sp>
        <p:nvSpPr>
          <p:cNvPr id="4" name="Content Placeholder 3"/>
          <p:cNvSpPr>
            <a:spLocks noGrp="1"/>
          </p:cNvSpPr>
          <p:nvPr>
            <p:ph sz="half" idx="2"/>
          </p:nvPr>
        </p:nvSpPr>
        <p:spPr>
          <a:xfrm>
            <a:off x="4648201" y="1137919"/>
            <a:ext cx="4038600" cy="4834800"/>
          </a:xfrm>
        </p:spPr>
        <p:txBody>
          <a:bodyPr/>
          <a:lstStyle>
            <a:lvl1pPr>
              <a:defRPr sz="2000">
                <a:solidFill>
                  <a:schemeClr val="bg1"/>
                </a:solidFill>
              </a:defRPr>
            </a:lvl1pPr>
            <a:lvl2pPr>
              <a:defRPr sz="1800">
                <a:solidFill>
                  <a:schemeClr val="bg1"/>
                </a:solidFill>
              </a:defRPr>
            </a:lvl2pPr>
            <a:lvl3pPr>
              <a:defRPr sz="1400">
                <a:solidFill>
                  <a:schemeClr val="bg1"/>
                </a:solidFill>
              </a:defRPr>
            </a:lvl3pPr>
            <a:lvl4pPr>
              <a:defRPr sz="1600">
                <a:solidFill>
                  <a:schemeClr val="bg1"/>
                </a:solidFill>
              </a:defRPr>
            </a:lvl4pPr>
            <a:lvl5pPr>
              <a:defRPr sz="1200">
                <a:solidFill>
                  <a:schemeClr val="bg1"/>
                </a:solidFill>
              </a:defRPr>
            </a:lvl5pPr>
            <a:lvl6pPr>
              <a:defRPr sz="1349"/>
            </a:lvl6pPr>
            <a:lvl7pPr>
              <a:defRPr sz="1349"/>
            </a:lvl7pPr>
            <a:lvl8pPr>
              <a:defRPr sz="1349"/>
            </a:lvl8pPr>
            <a:lvl9pPr>
              <a:defRPr sz="1349"/>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GB" dirty="0"/>
          </a:p>
        </p:txBody>
      </p:sp>
      <p:sp>
        <p:nvSpPr>
          <p:cNvPr id="7" name="Line 10">
            <a:extLst>
              <a:ext uri="{FF2B5EF4-FFF2-40B4-BE49-F238E27FC236}">
                <a16:creationId xmlns:a16="http://schemas.microsoft.com/office/drawing/2014/main" id="{0C976817-4856-4880-A98A-B5A5C7C55425}"/>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60AD8D47-C5CC-46B5-80A6-DC3E17F40E3D}"/>
              </a:ext>
            </a:extLst>
          </p:cNvPr>
          <p:cNvSpPr>
            <a:spLocks noGrp="1"/>
          </p:cNvSpPr>
          <p:nvPr>
            <p:ph type="dt" sz="half" idx="10"/>
          </p:nvPr>
        </p:nvSpPr>
        <p:spPr/>
        <p:txBody>
          <a:bodyPr/>
          <a:lstStyle/>
          <a:p>
            <a:fld id="{A513D75D-FE2A-4AE4-84E8-26A2D7A851BF}" type="datetime3">
              <a:rPr lang="en-US" smtClean="0"/>
              <a:t>9 September 2020</a:t>
            </a:fld>
            <a:endParaRPr lang="en-IN" dirty="0"/>
          </a:p>
        </p:txBody>
      </p:sp>
      <p:sp>
        <p:nvSpPr>
          <p:cNvPr id="6" name="Footer Placeholder 5">
            <a:extLst>
              <a:ext uri="{FF2B5EF4-FFF2-40B4-BE49-F238E27FC236}">
                <a16:creationId xmlns:a16="http://schemas.microsoft.com/office/drawing/2014/main" id="{24B2D722-DDE7-4179-BC15-25906CAE0302}"/>
              </a:ext>
            </a:extLst>
          </p:cNvPr>
          <p:cNvSpPr>
            <a:spLocks noGrp="1"/>
          </p:cNvSpPr>
          <p:nvPr>
            <p:ph type="ftr" sz="quarter" idx="11"/>
          </p:nvPr>
        </p:nvSpPr>
        <p:spPr/>
        <p:txBody>
          <a:bodyPr/>
          <a:lstStyle/>
          <a:p>
            <a:r>
              <a:rPr lang="en-IN"/>
              <a:t>Presentation title</a:t>
            </a:r>
            <a:endParaRPr lang="en-IN" dirty="0"/>
          </a:p>
        </p:txBody>
      </p:sp>
      <p:sp>
        <p:nvSpPr>
          <p:cNvPr id="8" name="Slide Number Placeholder 7">
            <a:extLst>
              <a:ext uri="{FF2B5EF4-FFF2-40B4-BE49-F238E27FC236}">
                <a16:creationId xmlns:a16="http://schemas.microsoft.com/office/drawing/2014/main" id="{54756507-1FEF-43F0-A228-A0F4A38D3C99}"/>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85967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9247" y="1869441"/>
            <a:ext cx="4042800" cy="4256075"/>
          </a:xfrm>
        </p:spPr>
        <p:txBody>
          <a:bodyPr/>
          <a:lstStyle>
            <a:lvl1pPr>
              <a:defRPr sz="1499">
                <a:solidFill>
                  <a:schemeClr val="bg1"/>
                </a:solidFill>
              </a:defRPr>
            </a:lvl1pPr>
            <a:lvl2pPr>
              <a:defRPr sz="1349">
                <a:solidFill>
                  <a:schemeClr val="bg1"/>
                </a:solidFill>
              </a:defRPr>
            </a:lvl2pPr>
            <a:lvl3pPr>
              <a:defRPr sz="1199">
                <a:solidFill>
                  <a:schemeClr val="bg1"/>
                </a:solidFill>
              </a:defRPr>
            </a:lvl3pPr>
            <a:lvl4pPr>
              <a:defRPr sz="1049">
                <a:solidFill>
                  <a:schemeClr val="bg1"/>
                </a:solidFill>
              </a:defRPr>
            </a:lvl4pPr>
            <a:lvl5pPr>
              <a:defRPr sz="900">
                <a:solidFill>
                  <a:schemeClr val="bg1"/>
                </a:solidFill>
              </a:defRPr>
            </a:lvl5pPr>
            <a:lvl6pPr>
              <a:defRPr sz="1349"/>
            </a:lvl6pPr>
            <a:lvl7pPr>
              <a:defRPr sz="1349"/>
            </a:lvl7pPr>
            <a:lvl8pPr>
              <a:defRPr sz="1349"/>
            </a:lvl8pPr>
            <a:lvl9pPr>
              <a:defRPr sz="1349"/>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GB" dirty="0"/>
          </a:p>
        </p:txBody>
      </p:sp>
      <p:sp>
        <p:nvSpPr>
          <p:cNvPr id="4" name="Content Placeholder 3"/>
          <p:cNvSpPr>
            <a:spLocks noGrp="1"/>
          </p:cNvSpPr>
          <p:nvPr>
            <p:ph sz="half" idx="2"/>
          </p:nvPr>
        </p:nvSpPr>
        <p:spPr>
          <a:xfrm>
            <a:off x="4647304" y="1869441"/>
            <a:ext cx="4042800" cy="4256075"/>
          </a:xfrm>
        </p:spPr>
        <p:txBody>
          <a:bodyPr/>
          <a:lstStyle>
            <a:lvl1pPr>
              <a:defRPr sz="1499">
                <a:solidFill>
                  <a:schemeClr val="bg1"/>
                </a:solidFill>
              </a:defRPr>
            </a:lvl1pPr>
            <a:lvl2pPr>
              <a:defRPr sz="1349">
                <a:solidFill>
                  <a:schemeClr val="bg1"/>
                </a:solidFill>
              </a:defRPr>
            </a:lvl2pPr>
            <a:lvl3pPr>
              <a:defRPr sz="1199">
                <a:solidFill>
                  <a:schemeClr val="bg1"/>
                </a:solidFill>
              </a:defRPr>
            </a:lvl3pPr>
            <a:lvl4pPr>
              <a:defRPr sz="1049">
                <a:solidFill>
                  <a:schemeClr val="bg1"/>
                </a:solidFill>
              </a:defRPr>
            </a:lvl4pPr>
            <a:lvl5pPr>
              <a:defRPr sz="900">
                <a:solidFill>
                  <a:schemeClr val="bg1"/>
                </a:solidFill>
              </a:defRPr>
            </a:lvl5pPr>
            <a:lvl6pPr>
              <a:defRPr sz="1349"/>
            </a:lvl6pPr>
            <a:lvl7pPr>
              <a:defRPr sz="1349"/>
            </a:lvl7pPr>
            <a:lvl8pPr>
              <a:defRPr sz="1349"/>
            </a:lvl8pPr>
            <a:lvl9pPr>
              <a:defRPr sz="1349"/>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GB" dirty="0"/>
          </a:p>
        </p:txBody>
      </p:sp>
      <p:sp>
        <p:nvSpPr>
          <p:cNvPr id="10" name="Text Placeholder 9"/>
          <p:cNvSpPr>
            <a:spLocks noGrp="1"/>
          </p:cNvSpPr>
          <p:nvPr>
            <p:ph type="body" sz="quarter" idx="12"/>
          </p:nvPr>
        </p:nvSpPr>
        <p:spPr>
          <a:xfrm>
            <a:off x="457201" y="1137920"/>
            <a:ext cx="4042800" cy="640800"/>
          </a:xfrm>
        </p:spPr>
        <p:txBody>
          <a:bodyPr anchor="t" anchorCtr="0"/>
          <a:lstStyle>
            <a:lvl1pPr>
              <a:buNone/>
              <a:defRPr b="1">
                <a:solidFill>
                  <a:schemeClr val="bg1"/>
                </a:solidFill>
              </a:defRPr>
            </a:lvl1pPr>
          </a:lstStyle>
          <a:p>
            <a:pPr lvl="0"/>
            <a:r>
              <a:rPr lang="en-US" altLang="zh-CN"/>
              <a:t>Edit Master text styles</a:t>
            </a:r>
          </a:p>
        </p:txBody>
      </p:sp>
      <p:sp>
        <p:nvSpPr>
          <p:cNvPr id="11" name="Text Placeholder 9"/>
          <p:cNvSpPr>
            <a:spLocks noGrp="1"/>
          </p:cNvSpPr>
          <p:nvPr>
            <p:ph type="body" sz="quarter" idx="13"/>
          </p:nvPr>
        </p:nvSpPr>
        <p:spPr>
          <a:xfrm>
            <a:off x="4647304" y="1137920"/>
            <a:ext cx="4042800" cy="640800"/>
          </a:xfrm>
        </p:spPr>
        <p:txBody>
          <a:bodyPr anchor="t" anchorCtr="0"/>
          <a:lstStyle>
            <a:lvl1pPr>
              <a:buNone/>
              <a:defRPr b="1">
                <a:solidFill>
                  <a:schemeClr val="bg1"/>
                </a:solidFill>
              </a:defRPr>
            </a:lvl1pPr>
          </a:lstStyle>
          <a:p>
            <a:pPr lvl="0"/>
            <a:r>
              <a:rPr lang="en-US" altLang="zh-CN"/>
              <a:t>Edit Master text styles</a:t>
            </a:r>
          </a:p>
        </p:txBody>
      </p:sp>
      <p:sp>
        <p:nvSpPr>
          <p:cNvPr id="2" name="Title 1"/>
          <p:cNvSpPr>
            <a:spLocks noGrp="1"/>
          </p:cNvSpPr>
          <p:nvPr>
            <p:ph type="title"/>
          </p:nvPr>
        </p:nvSpPr>
        <p:spPr>
          <a:xfrm>
            <a:off x="457201" y="294200"/>
            <a:ext cx="8229600" cy="590880"/>
          </a:xfrm>
        </p:spPr>
        <p:txBody>
          <a:bodyPr/>
          <a:lstStyle>
            <a:lvl1pPr>
              <a:defRPr sz="2400">
                <a:solidFill>
                  <a:schemeClr val="bg1"/>
                </a:solidFill>
              </a:defRPr>
            </a:lvl1pPr>
          </a:lstStyle>
          <a:p>
            <a:r>
              <a:rPr lang="en-US" altLang="zh-CN"/>
              <a:t>Click to edit Master title style</a:t>
            </a:r>
            <a:endParaRPr lang="en-US" dirty="0"/>
          </a:p>
        </p:txBody>
      </p:sp>
      <p:sp>
        <p:nvSpPr>
          <p:cNvPr id="9" name="Line 10">
            <a:extLst>
              <a:ext uri="{FF2B5EF4-FFF2-40B4-BE49-F238E27FC236}">
                <a16:creationId xmlns:a16="http://schemas.microsoft.com/office/drawing/2014/main" id="{04B06CAE-5FB1-4603-B59C-091CBDD47D42}"/>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09CF6F0C-8419-4816-9E6B-8941D50C588C}"/>
              </a:ext>
            </a:extLst>
          </p:cNvPr>
          <p:cNvSpPr>
            <a:spLocks noGrp="1"/>
          </p:cNvSpPr>
          <p:nvPr>
            <p:ph type="dt" sz="half" idx="14"/>
          </p:nvPr>
        </p:nvSpPr>
        <p:spPr/>
        <p:txBody>
          <a:bodyPr/>
          <a:lstStyle/>
          <a:p>
            <a:fld id="{732F33D8-1A24-4E39-86C5-F6B07A9A5EB7}" type="datetime3">
              <a:rPr lang="en-US" smtClean="0"/>
              <a:t>9 September 2020</a:t>
            </a:fld>
            <a:endParaRPr lang="en-IN" dirty="0"/>
          </a:p>
        </p:txBody>
      </p:sp>
      <p:sp>
        <p:nvSpPr>
          <p:cNvPr id="6" name="Footer Placeholder 5">
            <a:extLst>
              <a:ext uri="{FF2B5EF4-FFF2-40B4-BE49-F238E27FC236}">
                <a16:creationId xmlns:a16="http://schemas.microsoft.com/office/drawing/2014/main" id="{2637EFC1-5CA0-4BFB-8363-27F8F3D2336E}"/>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33B86835-09D6-4615-BB7C-7F8253C03FF4}"/>
              </a:ext>
            </a:extLst>
          </p:cNvPr>
          <p:cNvSpPr>
            <a:spLocks noGrp="1"/>
          </p:cNvSpPr>
          <p:nvPr>
            <p:ph type="sldNum" sz="quarter" idx="16"/>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638143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E8263-DCF1-4C67-90D8-C34A99A7A0B6}"/>
              </a:ext>
            </a:extLst>
          </p:cNvPr>
          <p:cNvSpPr>
            <a:spLocks noGrp="1"/>
          </p:cNvSpPr>
          <p:nvPr>
            <p:ph type="dt" sz="half" idx="10"/>
          </p:nvPr>
        </p:nvSpPr>
        <p:spPr/>
        <p:txBody>
          <a:bodyPr/>
          <a:lstStyle/>
          <a:p>
            <a:fld id="{8A8D4BB7-1E72-4EB8-993C-631EDB973C7A}" type="datetime3">
              <a:rPr lang="en-US" smtClean="0"/>
              <a:t>9 September 2020</a:t>
            </a:fld>
            <a:endParaRPr lang="en-IN" dirty="0"/>
          </a:p>
        </p:txBody>
      </p:sp>
      <p:sp>
        <p:nvSpPr>
          <p:cNvPr id="3" name="Footer Placeholder 2">
            <a:extLst>
              <a:ext uri="{FF2B5EF4-FFF2-40B4-BE49-F238E27FC236}">
                <a16:creationId xmlns:a16="http://schemas.microsoft.com/office/drawing/2014/main" id="{CEE39A50-9EF9-4531-9496-997ED3A26DD2}"/>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B6CA5048-1D32-4032-B513-417B769802F2}"/>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288220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pic>
        <p:nvPicPr>
          <p:cNvPr id="146" name="Picture 145">
            <a:extLst>
              <a:ext uri="{FF2B5EF4-FFF2-40B4-BE49-F238E27FC236}">
                <a16:creationId xmlns:a16="http://schemas.microsoft.com/office/drawing/2014/main" id="{7FDAC7B4-6A01-49C4-9730-BF8572B139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6402" b="5936"/>
          <a:stretch/>
        </p:blipFill>
        <p:spPr>
          <a:xfrm>
            <a:off x="0" y="-1"/>
            <a:ext cx="9144000" cy="6858001"/>
          </a:xfrm>
          <a:prstGeom prst="rect">
            <a:avLst/>
          </a:prstGeom>
        </p:spPr>
      </p:pic>
      <p:sp>
        <p:nvSpPr>
          <p:cNvPr id="2" name="Rectangle 1">
            <a:extLst>
              <a:ext uri="{FF2B5EF4-FFF2-40B4-BE49-F238E27FC236}">
                <a16:creationId xmlns:a16="http://schemas.microsoft.com/office/drawing/2014/main" id="{E4BCCB2E-3515-42EB-B2C6-FB7D701D1793}"/>
              </a:ext>
            </a:extLst>
          </p:cNvPr>
          <p:cNvSpPr/>
          <p:nvPr userDrawn="1"/>
        </p:nvSpPr>
        <p:spPr>
          <a:xfrm>
            <a:off x="0" y="5340096"/>
            <a:ext cx="9144000" cy="1517904"/>
          </a:xfrm>
          <a:prstGeom prst="rect">
            <a:avLst/>
          </a:prstGeom>
          <a:gradFill flip="none" rotWithShape="1">
            <a:gsLst>
              <a:gs pos="0">
                <a:schemeClr val="bg2">
                  <a:alpha val="0"/>
                </a:schemeClr>
              </a:gs>
              <a:gs pos="61000">
                <a:schemeClr val="bg2">
                  <a:alpha val="34000"/>
                </a:schemeClr>
              </a:gs>
              <a:gs pos="100000">
                <a:schemeClr val="bg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pic>
        <p:nvPicPr>
          <p:cNvPr id="73" name="Picture 72">
            <a:extLst>
              <a:ext uri="{FF2B5EF4-FFF2-40B4-BE49-F238E27FC236}">
                <a16:creationId xmlns:a16="http://schemas.microsoft.com/office/drawing/2014/main" id="{6451607B-CAB5-4136-AB12-1BF3A1C448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457200"/>
            <a:ext cx="4654295" cy="3930900"/>
          </a:xfrm>
          <a:prstGeom prst="rect">
            <a:avLst/>
          </a:prstGeom>
        </p:spPr>
      </p:pic>
      <p:sp>
        <p:nvSpPr>
          <p:cNvPr id="74" name="Title 1">
            <a:extLst>
              <a:ext uri="{FF2B5EF4-FFF2-40B4-BE49-F238E27FC236}">
                <a16:creationId xmlns:a16="http://schemas.microsoft.com/office/drawing/2014/main" id="{01B1427F-F1DB-442D-870C-2543A78EC303}"/>
              </a:ext>
            </a:extLst>
          </p:cNvPr>
          <p:cNvSpPr>
            <a:spLocks noGrp="1"/>
          </p:cNvSpPr>
          <p:nvPr>
            <p:ph type="ctrTitle"/>
          </p:nvPr>
        </p:nvSpPr>
        <p:spPr>
          <a:xfrm>
            <a:off x="886968" y="1799130"/>
            <a:ext cx="3593592" cy="860400"/>
          </a:xfrm>
          <a:prstGeom prst="rect">
            <a:avLst/>
          </a:prstGeom>
        </p:spPr>
        <p:txBody>
          <a:bodyPr/>
          <a:lstStyle>
            <a:lvl1pPr>
              <a:defRPr sz="3000" b="0">
                <a:solidFill>
                  <a:srgbClr val="FFFFFF"/>
                </a:solidFill>
                <a:latin typeface="EYInterstate Light" panose="02000506000000020004" pitchFamily="2" charset="0"/>
                <a:cs typeface="Arial" pitchFamily="34" charset="0"/>
              </a:defRPr>
            </a:lvl1pPr>
          </a:lstStyle>
          <a:p>
            <a:r>
              <a:rPr lang="en-US" altLang="zh-CN"/>
              <a:t>Click to edit Master title style</a:t>
            </a:r>
            <a:endParaRPr lang="en-GB" dirty="0"/>
          </a:p>
        </p:txBody>
      </p:sp>
      <p:sp>
        <p:nvSpPr>
          <p:cNvPr id="75" name="Subtitle 2">
            <a:extLst>
              <a:ext uri="{FF2B5EF4-FFF2-40B4-BE49-F238E27FC236}">
                <a16:creationId xmlns:a16="http://schemas.microsoft.com/office/drawing/2014/main" id="{97E0F9BC-39E2-4ADF-93B9-7358577711CD}"/>
              </a:ext>
            </a:extLst>
          </p:cNvPr>
          <p:cNvSpPr>
            <a:spLocks noGrp="1"/>
          </p:cNvSpPr>
          <p:nvPr>
            <p:ph type="subTitle" idx="1"/>
          </p:nvPr>
        </p:nvSpPr>
        <p:spPr>
          <a:xfrm>
            <a:off x="886968" y="2769576"/>
            <a:ext cx="3593592" cy="645742"/>
          </a:xfrm>
          <a:prstGeom prst="rect">
            <a:avLst/>
          </a:prstGeom>
        </p:spPr>
        <p:txBody>
          <a:bodyPr/>
          <a:lstStyle>
            <a:lvl1pPr marL="0" indent="0" algn="l">
              <a:buNone/>
              <a:defRPr sz="1600">
                <a:solidFill>
                  <a:srgbClr val="FFFFFF"/>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ltLang="zh-CN"/>
              <a:t>Click to edit Master subtitle style</a:t>
            </a:r>
            <a:endParaRPr lang="en-GB" dirty="0"/>
          </a:p>
        </p:txBody>
      </p:sp>
      <p:pic>
        <p:nvPicPr>
          <p:cNvPr id="145" name="Picture 144">
            <a:extLst>
              <a:ext uri="{FF2B5EF4-FFF2-40B4-BE49-F238E27FC236}">
                <a16:creationId xmlns:a16="http://schemas.microsoft.com/office/drawing/2014/main" id="{727C5A3D-F97A-4F85-9F88-240C243986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5914517"/>
            <a:ext cx="3780000" cy="618750"/>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r="59515"/>
          <a:stretch/>
        </p:blipFill>
        <p:spPr>
          <a:xfrm>
            <a:off x="7710361" y="5340813"/>
            <a:ext cx="1060138" cy="1156251"/>
          </a:xfrm>
          <a:prstGeom prst="rect">
            <a:avLst/>
          </a:prstGeom>
        </p:spPr>
      </p:pic>
    </p:spTree>
    <p:extLst>
      <p:ext uri="{BB962C8B-B14F-4D97-AF65-F5344CB8AC3E}">
        <p14:creationId xmlns:p14="http://schemas.microsoft.com/office/powerpoint/2010/main" val="231211131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CA287C-1B1C-48E4-A41F-63B310387C51}"/>
              </a:ext>
            </a:extLst>
          </p:cNvPr>
          <p:cNvSpPr>
            <a:spLocks noGrp="1"/>
          </p:cNvSpPr>
          <p:nvPr>
            <p:ph type="dt" sz="half" idx="10"/>
          </p:nvPr>
        </p:nvSpPr>
        <p:spPr/>
        <p:txBody>
          <a:bodyPr/>
          <a:lstStyle/>
          <a:p>
            <a:fld id="{1A9675EF-0993-4A75-8666-036CDF261987}" type="datetime3">
              <a:rPr lang="en-US" smtClean="0"/>
              <a:t>9 September 2020</a:t>
            </a:fld>
            <a:endParaRPr lang="en-IN" dirty="0"/>
          </a:p>
        </p:txBody>
      </p:sp>
      <p:sp>
        <p:nvSpPr>
          <p:cNvPr id="3" name="Footer Placeholder 2">
            <a:extLst>
              <a:ext uri="{FF2B5EF4-FFF2-40B4-BE49-F238E27FC236}">
                <a16:creationId xmlns:a16="http://schemas.microsoft.com/office/drawing/2014/main" id="{DFA876A3-22CA-4258-8697-755EB013E67A}"/>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100498EB-F4E6-41EC-B31B-6FE074BF6C97}"/>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800399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94857-4245-4B70-83AF-69EE8341292D}"/>
              </a:ext>
            </a:extLst>
          </p:cNvPr>
          <p:cNvSpPr>
            <a:spLocks noGrp="1"/>
          </p:cNvSpPr>
          <p:nvPr>
            <p:ph type="dt" sz="half" idx="10"/>
          </p:nvPr>
        </p:nvSpPr>
        <p:spPr/>
        <p:txBody>
          <a:bodyPr/>
          <a:lstStyle/>
          <a:p>
            <a:fld id="{19A29DBD-335A-435A-8745-2F341A9AAC4E}" type="datetime3">
              <a:rPr lang="en-US" smtClean="0"/>
              <a:t>9 September 2020</a:t>
            </a:fld>
            <a:endParaRPr lang="en-IN" dirty="0"/>
          </a:p>
        </p:txBody>
      </p:sp>
      <p:sp>
        <p:nvSpPr>
          <p:cNvPr id="3" name="Footer Placeholder 2">
            <a:extLst>
              <a:ext uri="{FF2B5EF4-FFF2-40B4-BE49-F238E27FC236}">
                <a16:creationId xmlns:a16="http://schemas.microsoft.com/office/drawing/2014/main" id="{5716D39F-AAFD-4EAB-BBF7-D94D820E8FB1}"/>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81C8219F-D640-4BE4-BEBF-30B96F2AF625}"/>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30359452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DA18EF-1F4C-4097-BF3F-A4B7A6050234}"/>
              </a:ext>
            </a:extLst>
          </p:cNvPr>
          <p:cNvSpPr>
            <a:spLocks noGrp="1"/>
          </p:cNvSpPr>
          <p:nvPr>
            <p:ph type="dt" sz="half" idx="10"/>
          </p:nvPr>
        </p:nvSpPr>
        <p:spPr/>
        <p:txBody>
          <a:bodyPr/>
          <a:lstStyle/>
          <a:p>
            <a:fld id="{8ADAA37B-3DF7-44DE-ABDD-431420C263D8}" type="datetime3">
              <a:rPr lang="en-US" smtClean="0"/>
              <a:t>9 September 2020</a:t>
            </a:fld>
            <a:endParaRPr lang="en-IN" dirty="0"/>
          </a:p>
        </p:txBody>
      </p:sp>
      <p:sp>
        <p:nvSpPr>
          <p:cNvPr id="3" name="Footer Placeholder 2">
            <a:extLst>
              <a:ext uri="{FF2B5EF4-FFF2-40B4-BE49-F238E27FC236}">
                <a16:creationId xmlns:a16="http://schemas.microsoft.com/office/drawing/2014/main" id="{A0196BC2-80B0-49AE-A845-81937D49D103}"/>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BE03F6FC-E1D1-4971-AA75-4FA11D67A7A9}"/>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79228180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8098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914400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7BECDA38-9A54-405F-83FD-C2C8A8B87B30}"/>
              </a:ext>
            </a:extLst>
          </p:cNvPr>
          <p:cNvSpPr>
            <a:spLocks noGrp="1"/>
          </p:cNvSpPr>
          <p:nvPr>
            <p:ph type="dt" sz="half" idx="11"/>
          </p:nvPr>
        </p:nvSpPr>
        <p:spPr/>
        <p:txBody>
          <a:bodyPr/>
          <a:lstStyle/>
          <a:p>
            <a:fld id="{9B05771F-985B-43A3-B810-16E3E1851D68}" type="datetime3">
              <a:rPr lang="en-US" smtClean="0"/>
              <a:t>9 September 2020</a:t>
            </a:fld>
            <a:endParaRPr lang="en-IN" dirty="0"/>
          </a:p>
        </p:txBody>
      </p:sp>
      <p:sp>
        <p:nvSpPr>
          <p:cNvPr id="4" name="Footer Placeholder 3">
            <a:extLst>
              <a:ext uri="{FF2B5EF4-FFF2-40B4-BE49-F238E27FC236}">
                <a16:creationId xmlns:a16="http://schemas.microsoft.com/office/drawing/2014/main" id="{7A94A337-C481-46B0-A487-BEEC61FC34F2}"/>
              </a:ext>
            </a:extLst>
          </p:cNvPr>
          <p:cNvSpPr>
            <a:spLocks noGrp="1"/>
          </p:cNvSpPr>
          <p:nvPr>
            <p:ph type="ftr" sz="quarter" idx="12"/>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CD6212A2-9F1E-4808-9F79-71FEE70E5DB3}"/>
              </a:ext>
            </a:extLst>
          </p:cNvPr>
          <p:cNvSpPr>
            <a:spLocks noGrp="1"/>
          </p:cNvSpPr>
          <p:nvPr>
            <p:ph type="sldNum" sz="quarter" idx="13"/>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057747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altLang="zh-CN" noProof="0"/>
              <a:t>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en-US" noProof="0" dirty="0"/>
          </a:p>
        </p:txBody>
      </p:sp>
    </p:spTree>
    <p:extLst>
      <p:ext uri="{BB962C8B-B14F-4D97-AF65-F5344CB8AC3E}">
        <p14:creationId xmlns:p14="http://schemas.microsoft.com/office/powerpoint/2010/main" val="2536351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B113FC-110C-4156-AE54-B6BF409697B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altLang="zh-CN" noProof="0"/>
              <a:t>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en-US" noProof="0" dirty="0"/>
          </a:p>
        </p:txBody>
      </p:sp>
    </p:spTree>
    <p:extLst>
      <p:ext uri="{BB962C8B-B14F-4D97-AF65-F5344CB8AC3E}">
        <p14:creationId xmlns:p14="http://schemas.microsoft.com/office/powerpoint/2010/main" val="2827046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altLang="zh-CN" noProof="0"/>
              <a:t>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en-US" noProof="0" dirty="0"/>
          </a:p>
        </p:txBody>
      </p:sp>
    </p:spTree>
    <p:extLst>
      <p:ext uri="{BB962C8B-B14F-4D97-AF65-F5344CB8AC3E}">
        <p14:creationId xmlns:p14="http://schemas.microsoft.com/office/powerpoint/2010/main" val="28207894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Cover alternate">
    <p:spTree>
      <p:nvGrpSpPr>
        <p:cNvPr id="1" name=""/>
        <p:cNvGrpSpPr/>
        <p:nvPr/>
      </p:nvGrpSpPr>
      <p:grpSpPr>
        <a:xfrm>
          <a:off x="0" y="0"/>
          <a:ext cx="0" cy="0"/>
          <a:chOff x="0" y="0"/>
          <a:chExt cx="0" cy="0"/>
        </a:xfrm>
      </p:grpSpPr>
      <p:sp>
        <p:nvSpPr>
          <p:cNvPr id="7" name="Freeform 5"/>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750119" y="1677507"/>
            <a:ext cx="4064949" cy="860400"/>
          </a:xfrm>
        </p:spPr>
        <p:txBody>
          <a:bodyPr/>
          <a:lstStyle>
            <a:lvl1pPr>
              <a:defRPr b="0">
                <a:solidFill>
                  <a:srgbClr val="404040"/>
                </a:solidFill>
                <a:latin typeface="EYInterstate Light" panose="02000506000000020004" pitchFamily="2" charset="0"/>
                <a:cs typeface="Arial" pitchFamily="34" charset="0"/>
              </a:defRPr>
            </a:lvl1pPr>
          </a:lstStyle>
          <a:p>
            <a:r>
              <a:rPr lang="en-GB" dirty="0"/>
              <a:t>Title (EY Interstate Light </a:t>
            </a:r>
            <a:br>
              <a:rPr lang="en-GB" dirty="0"/>
            </a:br>
            <a:r>
              <a:rPr lang="en-GB" dirty="0"/>
              <a:t>30 point)</a:t>
            </a:r>
          </a:p>
        </p:txBody>
      </p:sp>
      <p:sp>
        <p:nvSpPr>
          <p:cNvPr id="12" name="Subtitle 2"/>
          <p:cNvSpPr>
            <a:spLocks noGrp="1"/>
          </p:cNvSpPr>
          <p:nvPr>
            <p:ph type="subTitle" idx="1" hasCustomPrompt="1"/>
          </p:nvPr>
        </p:nvSpPr>
        <p:spPr>
          <a:xfrm>
            <a:off x="750119" y="2685128"/>
            <a:ext cx="4064949" cy="645742"/>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GB" dirty="0">
                <a:latin typeface="EYInterstate" panose="02000503020000020004" pitchFamily="2" charset="0"/>
              </a:rPr>
              <a:t>XX Month 200X (EY Interstate bold 16 point)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9515"/>
          <a:stretch/>
        </p:blipFill>
        <p:spPr>
          <a:xfrm>
            <a:off x="7710361" y="5340813"/>
            <a:ext cx="1060138" cy="1156251"/>
          </a:xfrm>
          <a:prstGeom prst="rect">
            <a:avLst/>
          </a:prstGeom>
        </p:spPr>
      </p:pic>
    </p:spTree>
    <p:extLst>
      <p:ext uri="{BB962C8B-B14F-4D97-AF65-F5344CB8AC3E}">
        <p14:creationId xmlns:p14="http://schemas.microsoft.com/office/powerpoint/2010/main" val="200962289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770C05D4-D8C4-4691-89DC-120E06C0A0E8}"/>
              </a:ext>
            </a:extLst>
          </p:cNvPr>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750119" y="1677507"/>
            <a:ext cx="4937760" cy="860400"/>
          </a:xfrm>
        </p:spPr>
        <p:txBody>
          <a:bodyPr/>
          <a:lstStyle>
            <a:lvl1pPr>
              <a:defRPr b="0">
                <a:solidFill>
                  <a:srgbClr val="404040"/>
                </a:solidFill>
                <a:latin typeface="EYInterstate Light" panose="02000506000000020004" pitchFamily="2" charset="0"/>
                <a:cs typeface="Arial" pitchFamily="34" charset="0"/>
              </a:defRPr>
            </a:lvl1pPr>
          </a:lstStyle>
          <a:p>
            <a:r>
              <a:rPr lang="en-GB" dirty="0"/>
              <a:t>Title (EY Interstate Light </a:t>
            </a:r>
            <a:br>
              <a:rPr lang="en-GB" dirty="0"/>
            </a:br>
            <a:r>
              <a:rPr lang="en-GB" dirty="0"/>
              <a:t>30 point)</a:t>
            </a:r>
          </a:p>
        </p:txBody>
      </p:sp>
      <p:sp>
        <p:nvSpPr>
          <p:cNvPr id="12" name="Subtitle 2"/>
          <p:cNvSpPr>
            <a:spLocks noGrp="1"/>
          </p:cNvSpPr>
          <p:nvPr>
            <p:ph type="subTitle" idx="1" hasCustomPrompt="1"/>
          </p:nvPr>
        </p:nvSpPr>
        <p:spPr>
          <a:xfrm>
            <a:off x="750119" y="2685128"/>
            <a:ext cx="4937760" cy="645742"/>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GB" dirty="0">
                <a:latin typeface="EYInterstate" panose="02000503020000020004" pitchFamily="2" charset="0"/>
              </a:rPr>
              <a:t>XX Month 200X (EY Interstate bold 16 point)</a:t>
            </a:r>
          </a:p>
        </p:txBody>
      </p:sp>
      <p:cxnSp>
        <p:nvCxnSpPr>
          <p:cNvPr id="15" name="Straight Connector 14">
            <a:extLst>
              <a:ext uri="{FF2B5EF4-FFF2-40B4-BE49-F238E27FC236}">
                <a16:creationId xmlns:a16="http://schemas.microsoft.com/office/drawing/2014/main" id="{D77AB755-0634-43A3-B427-C896D8448ABA}"/>
              </a:ext>
            </a:extLst>
          </p:cNvPr>
          <p:cNvCxnSpPr>
            <a:cxnSpLocks/>
          </p:cNvCxnSpPr>
          <p:nvPr userDrawn="1"/>
        </p:nvCxnSpPr>
        <p:spPr>
          <a:xfrm>
            <a:off x="1333184" y="5691442"/>
            <a:ext cx="5669280"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246095A-D7CE-45C6-8BF9-B5543F78C034}"/>
              </a:ext>
            </a:extLst>
          </p:cNvPr>
          <p:cNvSpPr txBox="1"/>
          <p:nvPr userDrawn="1"/>
        </p:nvSpPr>
        <p:spPr>
          <a:xfrm>
            <a:off x="461984" y="5587582"/>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7" name="Text Placeholder 16">
            <a:extLst>
              <a:ext uri="{FF2B5EF4-FFF2-40B4-BE49-F238E27FC236}">
                <a16:creationId xmlns:a16="http://schemas.microsoft.com/office/drawing/2014/main" id="{9D785C9C-C30C-4D97-AE69-8F7DD8E35F2D}"/>
              </a:ext>
            </a:extLst>
          </p:cNvPr>
          <p:cNvSpPr>
            <a:spLocks noGrp="1"/>
          </p:cNvSpPr>
          <p:nvPr>
            <p:ph type="body" sz="quarter" idx="14" hasCustomPrompt="1"/>
          </p:nvPr>
        </p:nvSpPr>
        <p:spPr>
          <a:xfrm>
            <a:off x="1333184" y="6001571"/>
            <a:ext cx="3089275" cy="180000"/>
          </a:xfrm>
        </p:spPr>
        <p:txBody>
          <a:bodyPr/>
          <a:lstStyle>
            <a:lvl1pPr marL="0" indent="0">
              <a:buNone/>
              <a:defRPr sz="1200">
                <a:solidFill>
                  <a:schemeClr val="bg1"/>
                </a:solidFill>
                <a:latin typeface="EYInterstate Light" panose="02000506000000020004" pitchFamily="2" charset="0"/>
              </a:defRPr>
            </a:lvl1pPr>
          </a:lstStyle>
          <a:p>
            <a:pPr lvl="0"/>
            <a:r>
              <a:rPr lang="en-US" dirty="0"/>
              <a:t>Name Surname</a:t>
            </a:r>
            <a:endParaRPr lang="en-GB" dirty="0"/>
          </a:p>
        </p:txBody>
      </p:sp>
      <p:sp>
        <p:nvSpPr>
          <p:cNvPr id="18" name="Text Placeholder 16">
            <a:extLst>
              <a:ext uri="{FF2B5EF4-FFF2-40B4-BE49-F238E27FC236}">
                <a16:creationId xmlns:a16="http://schemas.microsoft.com/office/drawing/2014/main" id="{FE9ED2CF-644F-4B9E-820F-6BF4B84D6844}"/>
              </a:ext>
            </a:extLst>
          </p:cNvPr>
          <p:cNvSpPr>
            <a:spLocks noGrp="1"/>
          </p:cNvSpPr>
          <p:nvPr>
            <p:ph type="body" sz="quarter" idx="15" hasCustomPrompt="1"/>
          </p:nvPr>
        </p:nvSpPr>
        <p:spPr>
          <a:xfrm>
            <a:off x="1333184" y="6199189"/>
            <a:ext cx="3089275" cy="180000"/>
          </a:xfrm>
        </p:spPr>
        <p:txBody>
          <a:bodyPr/>
          <a:lstStyle>
            <a:lvl1pPr marL="0" indent="0">
              <a:buNone/>
              <a:defRPr sz="1200">
                <a:solidFill>
                  <a:srgbClr val="FFD200"/>
                </a:solidFill>
                <a:latin typeface="EYInterstate Light" panose="02000506000000020004" pitchFamily="2" charset="0"/>
              </a:defRPr>
            </a:lvl1pPr>
          </a:lstStyle>
          <a:p>
            <a:pPr lvl="0"/>
            <a:r>
              <a:rPr lang="en-US" dirty="0"/>
              <a:t>Job Title</a:t>
            </a:r>
            <a:endParaRPr lang="en-GB" dirty="0"/>
          </a:p>
        </p:txBody>
      </p:sp>
      <p:sp>
        <p:nvSpPr>
          <p:cNvPr id="19" name="Picture Placeholder 19">
            <a:extLst>
              <a:ext uri="{FF2B5EF4-FFF2-40B4-BE49-F238E27FC236}">
                <a16:creationId xmlns:a16="http://schemas.microsoft.com/office/drawing/2014/main" id="{220D652C-43A8-4888-A086-F26EAFCF8D7B}"/>
              </a:ext>
            </a:extLst>
          </p:cNvPr>
          <p:cNvSpPr>
            <a:spLocks noGrp="1"/>
          </p:cNvSpPr>
          <p:nvPr>
            <p:ph type="pic" sz="quarter" idx="16"/>
          </p:nvPr>
        </p:nvSpPr>
        <p:spPr>
          <a:xfrm>
            <a:off x="461983" y="5897024"/>
            <a:ext cx="576000" cy="576000"/>
          </a:xfrm>
          <a:prstGeom prst="ellipse">
            <a:avLst/>
          </a:prstGeom>
        </p:spPr>
        <p:txBody>
          <a:bodyPr anchor="ctr"/>
          <a:lstStyle>
            <a:lvl1pPr marL="0" indent="0" algn="ctr">
              <a:buNone/>
              <a:defRPr sz="900">
                <a:solidFill>
                  <a:schemeClr val="bg1"/>
                </a:solidFill>
                <a:latin typeface="EYInterstate Light" panose="02000506000000020004" pitchFamily="2" charset="0"/>
              </a:defRPr>
            </a:lvl1pPr>
          </a:lstStyle>
          <a:p>
            <a:r>
              <a:rPr lang="en-US" altLang="zh-CN"/>
              <a:t>Click icon to add picture</a:t>
            </a:r>
            <a:endParaRPr lang="en-GB" dirty="0"/>
          </a:p>
        </p:txBody>
      </p:sp>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r="59515"/>
          <a:stretch/>
        </p:blipFill>
        <p:spPr>
          <a:xfrm>
            <a:off x="7710361" y="5340813"/>
            <a:ext cx="1060138" cy="1156251"/>
          </a:xfrm>
          <a:prstGeom prst="rect">
            <a:avLst/>
          </a:prstGeom>
        </p:spPr>
      </p:pic>
    </p:spTree>
    <p:extLst>
      <p:ext uri="{BB962C8B-B14F-4D97-AF65-F5344CB8AC3E}">
        <p14:creationId xmlns:p14="http://schemas.microsoft.com/office/powerpoint/2010/main" val="165517989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7204B28E-7010-45B1-9A81-2C543F9490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777240"/>
            <a:ext cx="6753225" cy="3400425"/>
          </a:xfrm>
          <a:prstGeom prst="rect">
            <a:avLst/>
          </a:prstGeom>
        </p:spPr>
      </p:pic>
      <p:sp>
        <p:nvSpPr>
          <p:cNvPr id="75" name="Subtitle 2">
            <a:extLst>
              <a:ext uri="{FF2B5EF4-FFF2-40B4-BE49-F238E27FC236}">
                <a16:creationId xmlns:a16="http://schemas.microsoft.com/office/drawing/2014/main" id="{24F2EA79-0822-4B81-90D8-1FA02CFB98DD}"/>
              </a:ext>
            </a:extLst>
          </p:cNvPr>
          <p:cNvSpPr>
            <a:spLocks noGrp="1"/>
          </p:cNvSpPr>
          <p:nvPr>
            <p:ph type="subTitle" idx="1"/>
          </p:nvPr>
        </p:nvSpPr>
        <p:spPr>
          <a:xfrm>
            <a:off x="888191" y="3258529"/>
            <a:ext cx="5943432" cy="645742"/>
          </a:xfrm>
          <a:prstGeom prst="rect">
            <a:avLst/>
          </a:prstGeom>
        </p:spPr>
        <p:txBody>
          <a:bodyPr/>
          <a:lstStyle>
            <a:lvl1pPr marL="0" indent="0" algn="l">
              <a:buNone/>
              <a:defRPr sz="1600">
                <a:solidFill>
                  <a:srgbClr val="FFFFFF"/>
                </a:solidFill>
                <a:latin typeface="EYInterstate" panose="02000503020000020004" pitchFamily="2" charset="0"/>
                <a:cs typeface="Arial" pitchFamily="34" charset="0"/>
              </a:defRPr>
            </a:lvl1pPr>
            <a:lvl2pPr marL="0" indent="0" algn="l">
              <a:buNone/>
              <a:defRPr sz="1600">
                <a:solidFill>
                  <a:srgbClr val="FFFFFF"/>
                </a:solidFill>
              </a:defRPr>
            </a:lvl2pPr>
            <a:lvl3pPr marL="0" indent="0" algn="l">
              <a:buNone/>
              <a:defRPr sz="1600">
                <a:solidFill>
                  <a:srgbClr val="FFFFFF"/>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ltLang="zh-CN"/>
              <a:t>Click to edit Master subtitle style</a:t>
            </a:r>
            <a:endParaRPr lang="en-GB" dirty="0"/>
          </a:p>
        </p:txBody>
      </p:sp>
      <p:sp>
        <p:nvSpPr>
          <p:cNvPr id="76" name="Title 1">
            <a:extLst>
              <a:ext uri="{FF2B5EF4-FFF2-40B4-BE49-F238E27FC236}">
                <a16:creationId xmlns:a16="http://schemas.microsoft.com/office/drawing/2014/main" id="{EC2B6F8E-BD78-40B0-B08A-973D853594C1}"/>
              </a:ext>
            </a:extLst>
          </p:cNvPr>
          <p:cNvSpPr>
            <a:spLocks noGrp="1"/>
          </p:cNvSpPr>
          <p:nvPr>
            <p:ph type="ctrTitle"/>
          </p:nvPr>
        </p:nvSpPr>
        <p:spPr>
          <a:xfrm>
            <a:off x="888191" y="2288083"/>
            <a:ext cx="5943432" cy="860400"/>
          </a:xfrm>
          <a:prstGeom prst="rect">
            <a:avLst/>
          </a:prstGeom>
        </p:spPr>
        <p:txBody>
          <a:bodyPr/>
          <a:lstStyle>
            <a:lvl1pPr>
              <a:defRPr sz="3000" b="0">
                <a:solidFill>
                  <a:srgbClr val="FFFFFF"/>
                </a:solidFill>
                <a:latin typeface="EYInterstate Light" panose="02000506000000020004" pitchFamily="2" charset="0"/>
                <a:cs typeface="Arial" pitchFamily="34" charset="0"/>
              </a:defRPr>
            </a:lvl1pPr>
          </a:lstStyle>
          <a:p>
            <a:r>
              <a:rPr lang="en-US" altLang="zh-CN"/>
              <a:t>Click to edit Master title style</a:t>
            </a:r>
            <a:endParaRPr lang="en-GB" dirty="0"/>
          </a:p>
        </p:txBody>
      </p:sp>
      <p:pic>
        <p:nvPicPr>
          <p:cNvPr id="279" name="Picture 278">
            <a:extLst>
              <a:ext uri="{FF2B5EF4-FFF2-40B4-BE49-F238E27FC236}">
                <a16:creationId xmlns:a16="http://schemas.microsoft.com/office/drawing/2014/main" id="{5A33645C-A5C8-4EA5-A3D8-D74C0FE66C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5914517"/>
            <a:ext cx="3780000" cy="618750"/>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r="59515"/>
          <a:stretch/>
        </p:blipFill>
        <p:spPr>
          <a:xfrm>
            <a:off x="7710361" y="5340813"/>
            <a:ext cx="1060138" cy="1156251"/>
          </a:xfrm>
          <a:prstGeom prst="rect">
            <a:avLst/>
          </a:prstGeom>
        </p:spPr>
      </p:pic>
    </p:spTree>
    <p:extLst>
      <p:ext uri="{BB962C8B-B14F-4D97-AF65-F5344CB8AC3E}">
        <p14:creationId xmlns:p14="http://schemas.microsoft.com/office/powerpoint/2010/main" val="325033941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594360"/>
          </a:xfrm>
        </p:spPr>
        <p:txBody>
          <a:bodyPr/>
          <a:lstStyle>
            <a:lvl1pPr>
              <a:defRPr>
                <a:solidFill>
                  <a:schemeClr val="bg1"/>
                </a:solidFill>
              </a:defRPr>
            </a:lvl1pPr>
          </a:lstStyle>
          <a:p>
            <a:r>
              <a:rPr lang="en-US" altLang="zh-CN"/>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457200" y="1442718"/>
            <a:ext cx="3716193" cy="4267457"/>
          </a:xfrm>
        </p:spPr>
        <p:txBody>
          <a:bodyPr/>
          <a:lstStyle/>
          <a:p>
            <a:r>
              <a:rPr lang="en-US" altLang="zh-CN"/>
              <a:t>Click icon to add table</a:t>
            </a:r>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5347311" y="3990497"/>
            <a:ext cx="2315750" cy="180000"/>
          </a:xfrm>
        </p:spPr>
        <p:txBody>
          <a:bodyPr/>
          <a:lstStyle>
            <a:lvl1pPr marL="0" indent="0">
              <a:buNone/>
              <a:defRPr sz="9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5347311" y="4233140"/>
            <a:ext cx="2315750" cy="180000"/>
          </a:xfrm>
        </p:spPr>
        <p:txBody>
          <a:bodyPr/>
          <a:lstStyle>
            <a:lvl1pPr marL="0" indent="0">
              <a:buNone/>
              <a:defRPr sz="9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4589865" y="3882880"/>
            <a:ext cx="583915" cy="585216"/>
          </a:xfrm>
          <a:prstGeom prst="ellipse">
            <a:avLst/>
          </a:prstGeom>
        </p:spPr>
        <p:txBody>
          <a:bodyPr anchor="ctr"/>
          <a:lstStyle>
            <a:lvl1pPr marL="0" indent="0" algn="ctr">
              <a:buNone/>
              <a:defRPr sz="675">
                <a:solidFill>
                  <a:schemeClr val="bg1"/>
                </a:solidFill>
              </a:defRPr>
            </a:lvl1pPr>
          </a:lstStyle>
          <a:p>
            <a:r>
              <a:rPr lang="en-US" altLang="zh-CN"/>
              <a:t>Click icon to add picture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4589866" y="1442718"/>
            <a:ext cx="409693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4589866" y="1939806"/>
            <a:ext cx="4096935" cy="1611554"/>
          </a:xfrm>
        </p:spPr>
        <p:txBody>
          <a:bodyPr/>
          <a:lstStyle>
            <a:lvl1pPr marL="0" indent="0">
              <a:buNone/>
              <a:defRPr sz="11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3" name="Date Placeholder 2">
            <a:extLst>
              <a:ext uri="{FF2B5EF4-FFF2-40B4-BE49-F238E27FC236}">
                <a16:creationId xmlns:a16="http://schemas.microsoft.com/office/drawing/2014/main" id="{0A0865A7-88A1-4179-82B7-13BDA35F141B}"/>
              </a:ext>
            </a:extLst>
          </p:cNvPr>
          <p:cNvSpPr>
            <a:spLocks noGrp="1"/>
          </p:cNvSpPr>
          <p:nvPr>
            <p:ph type="dt" sz="half" idx="19"/>
          </p:nvPr>
        </p:nvSpPr>
        <p:spPr/>
        <p:txBody>
          <a:bodyPr/>
          <a:lstStyle/>
          <a:p>
            <a:fld id="{EBEDFAA0-E69B-4776-9581-7FC7C8BA877E}" type="datetime3">
              <a:rPr lang="en-US" smtClean="0"/>
              <a:t>9 September 2020</a:t>
            </a:fld>
            <a:endParaRPr lang="en-IN" dirty="0"/>
          </a:p>
        </p:txBody>
      </p:sp>
      <p:sp>
        <p:nvSpPr>
          <p:cNvPr id="4" name="Footer Placeholder 3">
            <a:extLst>
              <a:ext uri="{FF2B5EF4-FFF2-40B4-BE49-F238E27FC236}">
                <a16:creationId xmlns:a16="http://schemas.microsoft.com/office/drawing/2014/main" id="{D17C51E9-620F-4C67-9485-FC4B1DECDB10}"/>
              </a:ext>
            </a:extLst>
          </p:cNvPr>
          <p:cNvSpPr>
            <a:spLocks noGrp="1"/>
          </p:cNvSpPr>
          <p:nvPr>
            <p:ph type="ftr" sz="quarter" idx="20"/>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AEE53B3B-B504-465C-9948-C1D8C2E69995}"/>
              </a:ext>
            </a:extLst>
          </p:cNvPr>
          <p:cNvSpPr>
            <a:spLocks noGrp="1"/>
          </p:cNvSpPr>
          <p:nvPr>
            <p:ph type="sldNum" sz="quarter" idx="21"/>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2715791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594360"/>
          </a:xfrm>
        </p:spPr>
        <p:txBody>
          <a:bodyPr/>
          <a:lstStyle>
            <a:lvl1pPr>
              <a:defRPr sz="2400">
                <a:solidFill>
                  <a:schemeClr val="bg1"/>
                </a:solidFill>
                <a:latin typeface="EYInterstate Light" panose="02000506000000020004" pitchFamily="2" charset="0"/>
              </a:defRPr>
            </a:lvl1pPr>
          </a:lstStyle>
          <a:p>
            <a:r>
              <a:rPr lang="en-US" altLang="zh-CN"/>
              <a:t>Click to edit Master title style</a:t>
            </a:r>
            <a:endParaRPr lang="en-GB" dirty="0"/>
          </a:p>
        </p:txBody>
      </p:sp>
      <p:sp>
        <p:nvSpPr>
          <p:cNvPr id="13" name="Table Placeholder 4">
            <a:extLst>
              <a:ext uri="{FF2B5EF4-FFF2-40B4-BE49-F238E27FC236}">
                <a16:creationId xmlns:a16="http://schemas.microsoft.com/office/drawing/2014/main" id="{C5AC4C92-885D-49C5-B704-597DE68FC006}"/>
              </a:ext>
            </a:extLst>
          </p:cNvPr>
          <p:cNvSpPr txBox="1">
            <a:spLocks/>
          </p:cNvSpPr>
          <p:nvPr userDrawn="1"/>
        </p:nvSpPr>
        <p:spPr>
          <a:xfrm>
            <a:off x="609917" y="1137920"/>
            <a:ext cx="4957505" cy="4267457"/>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616" marR="0" lvl="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endParaRPr kumimoji="0" lang="en-IN" sz="2000" b="0" i="0" u="none" strike="noStrike" kern="1200" cap="none" spc="0" normalizeH="0" baseline="0" noProof="0">
              <a:ln>
                <a:noFill/>
              </a:ln>
              <a:solidFill>
                <a:sysClr val="window" lastClr="FFFFFF"/>
              </a:solidFill>
              <a:effectLst/>
              <a:uLnTx/>
              <a:uFillTx/>
              <a:latin typeface="EYInterstate Light" panose="02000506000000020004" pitchFamily="2" charset="0"/>
              <a:ea typeface="+mn-ea"/>
              <a:cs typeface="+mn-cs"/>
            </a:endParaRPr>
          </a:p>
        </p:txBody>
      </p:sp>
      <p:sp>
        <p:nvSpPr>
          <p:cNvPr id="5" name="Line 10">
            <a:extLst>
              <a:ext uri="{FF2B5EF4-FFF2-40B4-BE49-F238E27FC236}">
                <a16:creationId xmlns:a16="http://schemas.microsoft.com/office/drawing/2014/main" id="{04A2E968-DBA8-4BD3-8F8F-9B23825BC4DF}"/>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08218B73-555A-4F14-931F-DAE40AC25DA9}"/>
              </a:ext>
            </a:extLst>
          </p:cNvPr>
          <p:cNvSpPr>
            <a:spLocks noGrp="1"/>
          </p:cNvSpPr>
          <p:nvPr>
            <p:ph type="dt" sz="half" idx="10"/>
          </p:nvPr>
        </p:nvSpPr>
        <p:spPr/>
        <p:txBody>
          <a:bodyPr/>
          <a:lstStyle/>
          <a:p>
            <a:fld id="{FD647B7E-DD37-4E2B-93C7-4109DF64246E}" type="datetime3">
              <a:rPr lang="en-US" smtClean="0"/>
              <a:t>9 September 2020</a:t>
            </a:fld>
            <a:endParaRPr lang="en-IN" dirty="0"/>
          </a:p>
        </p:txBody>
      </p:sp>
      <p:sp>
        <p:nvSpPr>
          <p:cNvPr id="4" name="Footer Placeholder 3">
            <a:extLst>
              <a:ext uri="{FF2B5EF4-FFF2-40B4-BE49-F238E27FC236}">
                <a16:creationId xmlns:a16="http://schemas.microsoft.com/office/drawing/2014/main" id="{FE7FC2ED-0BA0-4018-BDCE-AA7E8B55917D}"/>
              </a:ext>
            </a:extLst>
          </p:cNvPr>
          <p:cNvSpPr>
            <a:spLocks noGrp="1"/>
          </p:cNvSpPr>
          <p:nvPr>
            <p:ph type="ftr" sz="quarter" idx="11"/>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51549BB1-9F3B-419B-872D-8849B20BD1B5}"/>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4869312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620064" y="2504281"/>
            <a:ext cx="3334113"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267319" marR="0" lvl="0" indent="-267319" defTabSz="755512"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02B00D41-84A6-4D84-AAAE-0067EC8AF9C6}"/>
              </a:ext>
            </a:extLst>
          </p:cNvPr>
          <p:cNvSpPr>
            <a:spLocks noGrp="1"/>
          </p:cNvSpPr>
          <p:nvPr>
            <p:ph type="dt" sz="half" idx="11"/>
          </p:nvPr>
        </p:nvSpPr>
        <p:spPr/>
        <p:txBody>
          <a:bodyPr/>
          <a:lstStyle/>
          <a:p>
            <a:fld id="{F817ECCF-CBA0-4C4D-974E-7BD0CFAD7C3E}" type="datetime3">
              <a:rPr lang="en-US" smtClean="0"/>
              <a:t>9 September 2020</a:t>
            </a:fld>
            <a:endParaRPr lang="en-IN" dirty="0"/>
          </a:p>
        </p:txBody>
      </p:sp>
      <p:sp>
        <p:nvSpPr>
          <p:cNvPr id="3" name="Footer Placeholder 2">
            <a:extLst>
              <a:ext uri="{FF2B5EF4-FFF2-40B4-BE49-F238E27FC236}">
                <a16:creationId xmlns:a16="http://schemas.microsoft.com/office/drawing/2014/main" id="{F177F6EB-21D5-4EE8-8A81-25BDB5A28BA2}"/>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0AA7FF3F-46CF-4130-9246-1A95F22F2C19}"/>
              </a:ext>
            </a:extLst>
          </p:cNvPr>
          <p:cNvSpPr>
            <a:spLocks noGrp="1"/>
          </p:cNvSpPr>
          <p:nvPr>
            <p:ph type="sldNum" sz="quarter" idx="13"/>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831638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0DE8-8F4D-4084-8CB3-259B7386B07A}"/>
              </a:ext>
            </a:extLst>
          </p:cNvPr>
          <p:cNvSpPr>
            <a:spLocks noGrp="1"/>
          </p:cNvSpPr>
          <p:nvPr>
            <p:ph type="title"/>
          </p:nvPr>
        </p:nvSpPr>
        <p:spPr/>
        <p:txBody>
          <a:bodyPr/>
          <a:lstStyle/>
          <a:p>
            <a:r>
              <a:rPr lang="en-US" altLang="zh-CN"/>
              <a:t>Click to edit Master title style</a:t>
            </a:r>
            <a:endParaRPr lang="en-IN"/>
          </a:p>
        </p:txBody>
      </p:sp>
      <p:sp>
        <p:nvSpPr>
          <p:cNvPr id="3" name="Date Placeholder 2">
            <a:extLst>
              <a:ext uri="{FF2B5EF4-FFF2-40B4-BE49-F238E27FC236}">
                <a16:creationId xmlns:a16="http://schemas.microsoft.com/office/drawing/2014/main" id="{57F21B66-EF35-42E2-98F6-2B445D25885A}"/>
              </a:ext>
            </a:extLst>
          </p:cNvPr>
          <p:cNvSpPr>
            <a:spLocks noGrp="1"/>
          </p:cNvSpPr>
          <p:nvPr>
            <p:ph type="dt" sz="half" idx="10"/>
          </p:nvPr>
        </p:nvSpPr>
        <p:spPr/>
        <p:txBody>
          <a:bodyPr/>
          <a:lstStyle/>
          <a:p>
            <a:fld id="{BE1CA10A-9A77-4291-B038-2BACB6C85108}" type="datetime3">
              <a:rPr lang="en-US" smtClean="0"/>
              <a:t>9 September 2020</a:t>
            </a:fld>
            <a:endParaRPr lang="en-IN" dirty="0"/>
          </a:p>
        </p:txBody>
      </p:sp>
      <p:sp>
        <p:nvSpPr>
          <p:cNvPr id="4" name="Footer Placeholder 3">
            <a:extLst>
              <a:ext uri="{FF2B5EF4-FFF2-40B4-BE49-F238E27FC236}">
                <a16:creationId xmlns:a16="http://schemas.microsoft.com/office/drawing/2014/main" id="{C766EEFB-0946-4328-B1EF-7567E57C0686}"/>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AE9BE56A-99A8-45B4-A8F6-67B842B2AC29}"/>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926722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61339" t="-1" r="-2455" b="-1254"/>
          <a:stretch/>
        </p:blipFill>
        <p:spPr>
          <a:xfrm>
            <a:off x="7696415" y="5340813"/>
            <a:ext cx="1076660" cy="1170745"/>
          </a:xfrm>
          <a:prstGeom prst="rect">
            <a:avLst/>
          </a:prstGeom>
        </p:spPr>
      </p:pic>
      <p:cxnSp>
        <p:nvCxnSpPr>
          <p:cNvPr id="7" name="Straight Connector 6">
            <a:extLst>
              <a:ext uri="{FF2B5EF4-FFF2-40B4-BE49-F238E27FC236}">
                <a16:creationId xmlns:a16="http://schemas.microsoft.com/office/drawing/2014/main" id="{F93BD223-2224-476C-AB5C-300C248C1618}"/>
              </a:ext>
            </a:extLst>
          </p:cNvPr>
          <p:cNvCxnSpPr>
            <a:cxnSpLocks/>
          </p:cNvCxnSpPr>
          <p:nvPr/>
        </p:nvCxnSpPr>
        <p:spPr>
          <a:xfrm>
            <a:off x="999368" y="5709060"/>
            <a:ext cx="6088405"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p:nvSpPr>
        <p:spPr>
          <a:xfrm>
            <a:off x="346308" y="5605201"/>
            <a:ext cx="783397" cy="197581"/>
          </a:xfrm>
          <a:prstGeom prst="rect">
            <a:avLst/>
          </a:prstGeom>
          <a:noFill/>
        </p:spPr>
        <p:txBody>
          <a:bodyPr wrap="square" lIns="0" tIns="0" rIns="0" bIns="0" rtlCol="0" anchor="ctr" anchorCtr="0">
            <a:noAutofit/>
          </a:bodyPr>
          <a:lstStyle/>
          <a:p>
            <a:r>
              <a:rPr lang="en-GB" sz="9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999368" y="6019189"/>
            <a:ext cx="2315750" cy="180000"/>
          </a:xfrm>
        </p:spPr>
        <p:txBody>
          <a:bodyPr/>
          <a:lstStyle>
            <a:lvl1pPr marL="0" indent="0">
              <a:buNone/>
              <a:defRPr sz="9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999368" y="6216807"/>
            <a:ext cx="2315750" cy="180000"/>
          </a:xfrm>
        </p:spPr>
        <p:txBody>
          <a:bodyPr/>
          <a:lstStyle>
            <a:lvl1pPr marL="0" indent="0">
              <a:buNone/>
              <a:defRPr sz="900">
                <a:solidFill>
                  <a:schemeClr val="bg1"/>
                </a:solidFill>
              </a:defRPr>
            </a:lvl1pPr>
          </a:lstStyle>
          <a:p>
            <a:pPr lvl="0"/>
            <a:r>
              <a:rPr lang="en-US" dirty="0"/>
              <a:t>Job Title</a:t>
            </a:r>
            <a:endParaRPr lang="en-GB" dirty="0"/>
          </a:p>
        </p:txBody>
      </p:sp>
      <p:sp>
        <p:nvSpPr>
          <p:cNvPr id="15" name="Freeform 5">
            <a:extLst>
              <a:ext uri="{FF2B5EF4-FFF2-40B4-BE49-F238E27FC236}">
                <a16:creationId xmlns:a16="http://schemas.microsoft.com/office/drawing/2014/main" id="{0F898568-1B78-454B-9FE7-9E37EEF85A89}"/>
              </a:ext>
            </a:extLst>
          </p:cNvPr>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Title 1">
            <a:extLst>
              <a:ext uri="{FF2B5EF4-FFF2-40B4-BE49-F238E27FC236}">
                <a16:creationId xmlns:a16="http://schemas.microsoft.com/office/drawing/2014/main" id="{C105A121-2DA3-4610-BC32-EBB7F8ABAFDE}"/>
              </a:ext>
            </a:extLst>
          </p:cNvPr>
          <p:cNvSpPr>
            <a:spLocks noGrp="1"/>
          </p:cNvSpPr>
          <p:nvPr>
            <p:ph type="ctrTitle" hasCustomPrompt="1"/>
          </p:nvPr>
        </p:nvSpPr>
        <p:spPr>
          <a:xfrm>
            <a:off x="686326" y="1476597"/>
            <a:ext cx="3813414" cy="860400"/>
          </a:xfrm>
        </p:spPr>
        <p:txBody>
          <a:bodyPr/>
          <a:lstStyle>
            <a:lvl1pPr>
              <a:defRPr b="0">
                <a:solidFill>
                  <a:srgbClr val="404040"/>
                </a:solidFill>
                <a:latin typeface="EYInterstate Light" panose="02000506000000020004" pitchFamily="2" charset="0"/>
                <a:cs typeface="Arial" pitchFamily="34" charset="0"/>
              </a:defRPr>
            </a:lvl1pPr>
          </a:lstStyle>
          <a:p>
            <a:r>
              <a:rPr lang="en-GB" dirty="0"/>
              <a:t>Title (EY Interstate Light </a:t>
            </a:r>
            <a:br>
              <a:rPr lang="en-GB" dirty="0"/>
            </a:br>
            <a:r>
              <a:rPr lang="en-GB" dirty="0"/>
              <a:t>30 point)</a:t>
            </a:r>
          </a:p>
        </p:txBody>
      </p:sp>
      <p:sp>
        <p:nvSpPr>
          <p:cNvPr id="18" name="Subtitle 2">
            <a:extLst>
              <a:ext uri="{FF2B5EF4-FFF2-40B4-BE49-F238E27FC236}">
                <a16:creationId xmlns:a16="http://schemas.microsoft.com/office/drawing/2014/main" id="{61BB2EE4-E5D4-4DD9-97C5-CF16A0A23277}"/>
              </a:ext>
            </a:extLst>
          </p:cNvPr>
          <p:cNvSpPr>
            <a:spLocks noGrp="1"/>
          </p:cNvSpPr>
          <p:nvPr>
            <p:ph type="subTitle" idx="1" hasCustomPrompt="1"/>
          </p:nvPr>
        </p:nvSpPr>
        <p:spPr>
          <a:xfrm>
            <a:off x="686327" y="2422864"/>
            <a:ext cx="3813414" cy="645742"/>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endParaRPr lang="en-GB" sz="1600" dirty="0"/>
          </a:p>
        </p:txBody>
      </p:sp>
      <p:sp>
        <p:nvSpPr>
          <p:cNvPr id="21" name="Picture Placeholder 19">
            <a:extLst>
              <a:ext uri="{FF2B5EF4-FFF2-40B4-BE49-F238E27FC236}">
                <a16:creationId xmlns:a16="http://schemas.microsoft.com/office/drawing/2014/main" id="{14F1DE27-AD0C-4A9A-9D8D-4F823ECEAD7F}"/>
              </a:ext>
            </a:extLst>
          </p:cNvPr>
          <p:cNvSpPr>
            <a:spLocks noGrp="1"/>
          </p:cNvSpPr>
          <p:nvPr>
            <p:ph type="pic" sz="quarter" idx="16"/>
          </p:nvPr>
        </p:nvSpPr>
        <p:spPr>
          <a:xfrm>
            <a:off x="346306" y="5914642"/>
            <a:ext cx="576000" cy="576000"/>
          </a:xfrm>
          <a:prstGeom prst="ellipse">
            <a:avLst/>
          </a:prstGeom>
        </p:spPr>
        <p:txBody>
          <a:bodyPr anchor="ctr"/>
          <a:lstStyle>
            <a:lvl1pPr marL="0" indent="0" algn="ctr">
              <a:buNone/>
              <a:defRPr sz="675">
                <a:solidFill>
                  <a:schemeClr val="bg1"/>
                </a:solidFill>
              </a:defRPr>
            </a:lvl1pPr>
          </a:lstStyle>
          <a:p>
            <a:r>
              <a:rPr lang="en-US"/>
              <a:t>Click icon to add picture</a:t>
            </a:r>
            <a:endParaRPr lang="en-GB" dirty="0"/>
          </a:p>
        </p:txBody>
      </p:sp>
    </p:spTree>
    <p:extLst>
      <p:ext uri="{BB962C8B-B14F-4D97-AF65-F5344CB8AC3E}">
        <p14:creationId xmlns:p14="http://schemas.microsoft.com/office/powerpoint/2010/main" val="124873931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93BD223-2224-476C-AB5C-300C248C1618}"/>
              </a:ext>
            </a:extLst>
          </p:cNvPr>
          <p:cNvCxnSpPr>
            <a:cxnSpLocks/>
          </p:cNvCxnSpPr>
          <p:nvPr/>
        </p:nvCxnSpPr>
        <p:spPr>
          <a:xfrm>
            <a:off x="999368" y="5709060"/>
            <a:ext cx="6088405"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p:nvSpPr>
        <p:spPr>
          <a:xfrm>
            <a:off x="346308" y="5605201"/>
            <a:ext cx="783397" cy="197581"/>
          </a:xfrm>
          <a:prstGeom prst="rect">
            <a:avLst/>
          </a:prstGeom>
          <a:noFill/>
        </p:spPr>
        <p:txBody>
          <a:bodyPr wrap="square" lIns="0" tIns="0" rIns="0" bIns="0" rtlCol="0" anchor="ctr" anchorCtr="0">
            <a:noAutofit/>
          </a:bodyPr>
          <a:lstStyle/>
          <a:p>
            <a:r>
              <a:rPr lang="en-GB" sz="9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346308" y="6019189"/>
            <a:ext cx="2315750" cy="180000"/>
          </a:xfrm>
        </p:spPr>
        <p:txBody>
          <a:bodyPr/>
          <a:lstStyle>
            <a:lvl1pPr marL="0" indent="0">
              <a:buNone/>
              <a:defRPr sz="9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346308" y="6216807"/>
            <a:ext cx="2315750" cy="180000"/>
          </a:xfrm>
        </p:spPr>
        <p:txBody>
          <a:bodyPr/>
          <a:lstStyle>
            <a:lvl1pPr marL="0" indent="0">
              <a:buNone/>
              <a:defRPr sz="900">
                <a:solidFill>
                  <a:schemeClr val="bg1"/>
                </a:solidFill>
              </a:defRPr>
            </a:lvl1pPr>
          </a:lstStyle>
          <a:p>
            <a:pPr lvl="0"/>
            <a:r>
              <a:rPr lang="en-US" dirty="0"/>
              <a:t>Job Title</a:t>
            </a:r>
            <a:endParaRPr lang="en-GB" dirty="0"/>
          </a:p>
        </p:txBody>
      </p:sp>
      <p:sp>
        <p:nvSpPr>
          <p:cNvPr id="18" name="Freeform 5">
            <a:extLst>
              <a:ext uri="{FF2B5EF4-FFF2-40B4-BE49-F238E27FC236}">
                <a16:creationId xmlns:a16="http://schemas.microsoft.com/office/drawing/2014/main" id="{160A7550-5D67-4923-A7BC-21E832215440}"/>
              </a:ext>
            </a:extLst>
          </p:cNvPr>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Title 1">
            <a:extLst>
              <a:ext uri="{FF2B5EF4-FFF2-40B4-BE49-F238E27FC236}">
                <a16:creationId xmlns:a16="http://schemas.microsoft.com/office/drawing/2014/main" id="{D57A982A-5252-472B-BD55-97D51532138C}"/>
              </a:ext>
            </a:extLst>
          </p:cNvPr>
          <p:cNvSpPr>
            <a:spLocks noGrp="1"/>
          </p:cNvSpPr>
          <p:nvPr>
            <p:ph type="ctrTitle" hasCustomPrompt="1"/>
          </p:nvPr>
        </p:nvSpPr>
        <p:spPr>
          <a:xfrm>
            <a:off x="686326" y="1476597"/>
            <a:ext cx="3813414" cy="860400"/>
          </a:xfrm>
        </p:spPr>
        <p:txBody>
          <a:bodyPr/>
          <a:lstStyle>
            <a:lvl1pPr>
              <a:defRPr b="0">
                <a:solidFill>
                  <a:srgbClr val="404040"/>
                </a:solidFill>
                <a:latin typeface="EYInterstate Light" panose="02000506000000020004" pitchFamily="2" charset="0"/>
                <a:cs typeface="Arial" pitchFamily="34" charset="0"/>
              </a:defRPr>
            </a:lvl1pPr>
          </a:lstStyle>
          <a:p>
            <a:r>
              <a:rPr lang="en-GB" dirty="0"/>
              <a:t>Title (EY Interstate Light </a:t>
            </a:r>
            <a:br>
              <a:rPr lang="en-GB" dirty="0"/>
            </a:br>
            <a:r>
              <a:rPr lang="en-GB" dirty="0"/>
              <a:t>30 point)</a:t>
            </a:r>
          </a:p>
        </p:txBody>
      </p:sp>
      <p:sp>
        <p:nvSpPr>
          <p:cNvPr id="20" name="Subtitle 2">
            <a:extLst>
              <a:ext uri="{FF2B5EF4-FFF2-40B4-BE49-F238E27FC236}">
                <a16:creationId xmlns:a16="http://schemas.microsoft.com/office/drawing/2014/main" id="{F809C9F7-7674-4F00-8A7B-4EBDB5F94FBD}"/>
              </a:ext>
            </a:extLst>
          </p:cNvPr>
          <p:cNvSpPr>
            <a:spLocks noGrp="1"/>
          </p:cNvSpPr>
          <p:nvPr>
            <p:ph type="subTitle" idx="1" hasCustomPrompt="1"/>
          </p:nvPr>
        </p:nvSpPr>
        <p:spPr>
          <a:xfrm>
            <a:off x="686327" y="2422864"/>
            <a:ext cx="3813414" cy="645742"/>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endParaRPr lang="en-GB" sz="1600" dirty="0"/>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61339" t="-1" r="-2455" b="-1254"/>
          <a:stretch/>
        </p:blipFill>
        <p:spPr>
          <a:xfrm>
            <a:off x="7696415" y="5340813"/>
            <a:ext cx="1076660" cy="1170745"/>
          </a:xfrm>
          <a:prstGeom prst="rect">
            <a:avLst/>
          </a:prstGeom>
        </p:spPr>
      </p:pic>
    </p:spTree>
    <p:extLst>
      <p:ext uri="{BB962C8B-B14F-4D97-AF65-F5344CB8AC3E}">
        <p14:creationId xmlns:p14="http://schemas.microsoft.com/office/powerpoint/2010/main" val="366008664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pic>
        <p:nvPicPr>
          <p:cNvPr id="119" name="Picture 118">
            <a:extLst>
              <a:ext uri="{FF2B5EF4-FFF2-40B4-BE49-F238E27FC236}">
                <a16:creationId xmlns:a16="http://schemas.microsoft.com/office/drawing/2014/main" id="{EAA736A0-D2E9-4CA1-BF9F-5E33CF39B8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57200"/>
            <a:ext cx="4654295" cy="3930900"/>
          </a:xfrm>
          <a:prstGeom prst="rect">
            <a:avLst/>
          </a:prstGeom>
        </p:spPr>
      </p:pic>
      <p:pic>
        <p:nvPicPr>
          <p:cNvPr id="83" name="Picture 82">
            <a:extLst>
              <a:ext uri="{FF2B5EF4-FFF2-40B4-BE49-F238E27FC236}">
                <a16:creationId xmlns:a16="http://schemas.microsoft.com/office/drawing/2014/main" id="{23B9FB7E-B586-4378-AE43-0A9B9CA0B98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5914517"/>
            <a:ext cx="3780000" cy="618750"/>
          </a:xfrm>
          <a:prstGeom prst="rect">
            <a:avLst/>
          </a:prstGeom>
        </p:spPr>
      </p:pic>
      <p:sp>
        <p:nvSpPr>
          <p:cNvPr id="124" name="Subtitle 2">
            <a:extLst>
              <a:ext uri="{FF2B5EF4-FFF2-40B4-BE49-F238E27FC236}">
                <a16:creationId xmlns:a16="http://schemas.microsoft.com/office/drawing/2014/main" id="{DE813F69-7E98-49B9-A563-B5D224235BE1}"/>
              </a:ext>
            </a:extLst>
          </p:cNvPr>
          <p:cNvSpPr>
            <a:spLocks noGrp="1"/>
          </p:cNvSpPr>
          <p:nvPr>
            <p:ph type="subTitle" idx="1"/>
          </p:nvPr>
        </p:nvSpPr>
        <p:spPr>
          <a:xfrm>
            <a:off x="888191" y="2825612"/>
            <a:ext cx="3612689" cy="645742"/>
          </a:xfrm>
          <a:prstGeom prst="rect">
            <a:avLst/>
          </a:prstGeom>
        </p:spPr>
        <p:txBody>
          <a:bodyPr/>
          <a:lstStyle>
            <a:lvl1pPr marL="0" indent="0" algn="l">
              <a:buNone/>
              <a:defRPr sz="1600">
                <a:solidFill>
                  <a:schemeClr val="bg1"/>
                </a:solidFill>
                <a:latin typeface="EYInterstate" panose="02000503020000020004" pitchFamily="2" charset="0"/>
                <a:cs typeface="Arial" pitchFamily="34" charset="0"/>
              </a:defRPr>
            </a:lvl1pPr>
            <a:lvl2pPr marL="0" indent="0" algn="l">
              <a:buNone/>
              <a:defRPr sz="1600">
                <a:solidFill>
                  <a:srgbClr val="FFFFFF"/>
                </a:solidFill>
              </a:defRPr>
            </a:lvl2pPr>
            <a:lvl3pPr marL="0" indent="0" algn="l">
              <a:buNone/>
              <a:defRPr sz="1600">
                <a:solidFill>
                  <a:srgbClr val="FFFFFF"/>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125" name="Title 1">
            <a:extLst>
              <a:ext uri="{FF2B5EF4-FFF2-40B4-BE49-F238E27FC236}">
                <a16:creationId xmlns:a16="http://schemas.microsoft.com/office/drawing/2014/main" id="{6135F81D-3120-4669-8305-5AB7CAA05048}"/>
              </a:ext>
            </a:extLst>
          </p:cNvPr>
          <p:cNvSpPr>
            <a:spLocks noGrp="1"/>
          </p:cNvSpPr>
          <p:nvPr>
            <p:ph type="ctrTitle"/>
          </p:nvPr>
        </p:nvSpPr>
        <p:spPr>
          <a:xfrm>
            <a:off x="888191" y="1855166"/>
            <a:ext cx="3612689"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61339" t="-1" r="-2455" b="-1254"/>
          <a:stretch/>
        </p:blipFill>
        <p:spPr>
          <a:xfrm>
            <a:off x="7696415" y="5340813"/>
            <a:ext cx="1076660" cy="1170745"/>
          </a:xfrm>
          <a:prstGeom prst="rect">
            <a:avLst/>
          </a:prstGeom>
        </p:spPr>
      </p:pic>
    </p:spTree>
    <p:extLst>
      <p:ext uri="{BB962C8B-B14F-4D97-AF65-F5344CB8AC3E}">
        <p14:creationId xmlns:p14="http://schemas.microsoft.com/office/powerpoint/2010/main" val="1865519478"/>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89" name="Picture 88">
            <a:extLst>
              <a:ext uri="{FF2B5EF4-FFF2-40B4-BE49-F238E27FC236}">
                <a16:creationId xmlns:a16="http://schemas.microsoft.com/office/drawing/2014/main" id="{BEA87971-BB0B-4ED2-8AC3-71D5B1159A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777240"/>
            <a:ext cx="6753225" cy="3400425"/>
          </a:xfrm>
          <a:prstGeom prst="rect">
            <a:avLst/>
          </a:prstGeom>
        </p:spPr>
      </p:pic>
      <p:sp>
        <p:nvSpPr>
          <p:cNvPr id="90" name="Subtitle 2">
            <a:extLst>
              <a:ext uri="{FF2B5EF4-FFF2-40B4-BE49-F238E27FC236}">
                <a16:creationId xmlns:a16="http://schemas.microsoft.com/office/drawing/2014/main" id="{D57E11BD-E2D9-41B1-9EF5-FF1EA0B8EB0D}"/>
              </a:ext>
            </a:extLst>
          </p:cNvPr>
          <p:cNvSpPr>
            <a:spLocks noGrp="1"/>
          </p:cNvSpPr>
          <p:nvPr>
            <p:ph type="subTitle" idx="1"/>
          </p:nvPr>
        </p:nvSpPr>
        <p:spPr>
          <a:xfrm>
            <a:off x="888191" y="3258529"/>
            <a:ext cx="5943432" cy="645742"/>
          </a:xfrm>
          <a:prstGeom prst="rect">
            <a:avLst/>
          </a:prstGeom>
        </p:spPr>
        <p:txBody>
          <a:bodyPr/>
          <a:lstStyle>
            <a:lvl1pPr marL="0" indent="0" algn="l">
              <a:buNone/>
              <a:defRPr sz="1600">
                <a:solidFill>
                  <a:schemeClr val="bg1"/>
                </a:solidFill>
                <a:latin typeface="EYInterstate" panose="02000503020000020004" pitchFamily="2" charset="0"/>
                <a:cs typeface="Arial" pitchFamily="34" charset="0"/>
              </a:defRPr>
            </a:lvl1pPr>
            <a:lvl2pPr marL="0" indent="0" algn="l">
              <a:buNone/>
              <a:defRPr sz="1600">
                <a:solidFill>
                  <a:srgbClr val="FFFFFF"/>
                </a:solidFill>
              </a:defRPr>
            </a:lvl2pPr>
            <a:lvl3pPr marL="0" indent="0" algn="l">
              <a:buNone/>
              <a:defRPr sz="1600">
                <a:solidFill>
                  <a:srgbClr val="FFFFFF"/>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91" name="Title 1">
            <a:extLst>
              <a:ext uri="{FF2B5EF4-FFF2-40B4-BE49-F238E27FC236}">
                <a16:creationId xmlns:a16="http://schemas.microsoft.com/office/drawing/2014/main" id="{9E850DE9-7D5E-499B-8FA1-4143F639E01E}"/>
              </a:ext>
            </a:extLst>
          </p:cNvPr>
          <p:cNvSpPr>
            <a:spLocks noGrp="1"/>
          </p:cNvSpPr>
          <p:nvPr>
            <p:ph type="ctrTitle"/>
          </p:nvPr>
        </p:nvSpPr>
        <p:spPr>
          <a:xfrm>
            <a:off x="888191" y="2288083"/>
            <a:ext cx="594343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pic>
        <p:nvPicPr>
          <p:cNvPr id="92" name="Picture 91">
            <a:extLst>
              <a:ext uri="{FF2B5EF4-FFF2-40B4-BE49-F238E27FC236}">
                <a16:creationId xmlns:a16="http://schemas.microsoft.com/office/drawing/2014/main" id="{620AFF6A-D70F-482C-ACA4-D71330481F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5914517"/>
            <a:ext cx="3780000" cy="618750"/>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61339" t="-1" r="-2455" b="-1254"/>
          <a:stretch/>
        </p:blipFill>
        <p:spPr>
          <a:xfrm>
            <a:off x="7696415" y="5340813"/>
            <a:ext cx="1076660" cy="1170745"/>
          </a:xfrm>
          <a:prstGeom prst="rect">
            <a:avLst/>
          </a:prstGeom>
        </p:spPr>
      </p:pic>
    </p:spTree>
    <p:extLst>
      <p:ext uri="{BB962C8B-B14F-4D97-AF65-F5344CB8AC3E}">
        <p14:creationId xmlns:p14="http://schemas.microsoft.com/office/powerpoint/2010/main" val="4177368543"/>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457201" y="1137920"/>
            <a:ext cx="8229600" cy="4947920"/>
          </a:xfrm>
          <a:prstGeom prst="rect">
            <a:avLst/>
          </a:prstGeom>
        </p:spPr>
        <p:txBody>
          <a:bodyPr vert="horz" lIns="0" tIns="0" rIns="0" bIns="0" rtlCol="0" anchor="t" anchorCtr="0">
            <a:noAutofit/>
          </a:bodyPr>
          <a:lstStyle>
            <a:lvl1pPr>
              <a:defRPr sz="2000"/>
            </a:lvl1pPr>
            <a:lvl2pPr>
              <a:defRPr sz="1800"/>
            </a:lvl2pPr>
            <a:lvl3pPr>
              <a:defRPr sz="1600"/>
            </a:lvl3pPr>
            <a:lvl4pPr>
              <a:defRPr sz="14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a:extLst>
              <a:ext uri="{FF2B5EF4-FFF2-40B4-BE49-F238E27FC236}">
                <a16:creationId xmlns:a16="http://schemas.microsoft.com/office/drawing/2014/main" id="{48197805-0689-4503-8125-F783F9317141}"/>
              </a:ext>
            </a:extLst>
          </p:cNvPr>
          <p:cNvSpPr>
            <a:spLocks noGrp="1"/>
          </p:cNvSpPr>
          <p:nvPr>
            <p:ph type="dt" sz="half" idx="10"/>
          </p:nvPr>
        </p:nvSpPr>
        <p:spPr/>
        <p:txBody>
          <a:bodyPr/>
          <a:lstStyle/>
          <a:p>
            <a:fld id="{57BD8AAC-70C4-433E-BAA2-1A1AFBD71E3C}" type="datetime3">
              <a:rPr lang="en-US" smtClean="0"/>
              <a:t>9 September 2020</a:t>
            </a:fld>
            <a:endParaRPr lang="en-IN" dirty="0"/>
          </a:p>
        </p:txBody>
      </p:sp>
      <p:sp>
        <p:nvSpPr>
          <p:cNvPr id="4" name="Footer Placeholder 3">
            <a:extLst>
              <a:ext uri="{FF2B5EF4-FFF2-40B4-BE49-F238E27FC236}">
                <a16:creationId xmlns:a16="http://schemas.microsoft.com/office/drawing/2014/main" id="{2D180DED-A206-48B8-8395-C38D75067DC6}"/>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B584CBDA-5400-4C9D-A814-1CE6E3FD4F41}"/>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613335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94200"/>
            <a:ext cx="8229600" cy="590400"/>
          </a:xfrm>
        </p:spPr>
        <p:txBody>
          <a:bodyPr/>
          <a:lstStyle>
            <a:lvl1pPr>
              <a:defRPr sz="17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3" name="Date Placeholder 2">
            <a:extLst>
              <a:ext uri="{FF2B5EF4-FFF2-40B4-BE49-F238E27FC236}">
                <a16:creationId xmlns:a16="http://schemas.microsoft.com/office/drawing/2014/main" id="{CA80CEA2-D107-4E43-B632-8CAB22A8CAC3}"/>
              </a:ext>
            </a:extLst>
          </p:cNvPr>
          <p:cNvSpPr>
            <a:spLocks noGrp="1"/>
          </p:cNvSpPr>
          <p:nvPr>
            <p:ph type="dt" sz="half" idx="10"/>
          </p:nvPr>
        </p:nvSpPr>
        <p:spPr/>
        <p:txBody>
          <a:bodyPr/>
          <a:lstStyle/>
          <a:p>
            <a:fld id="{9459D6B7-FAA1-49A2-8BFA-449AB9376750}" type="datetime3">
              <a:rPr lang="en-US" smtClean="0"/>
              <a:t>9 September 2020</a:t>
            </a:fld>
            <a:endParaRPr lang="en-IN" dirty="0"/>
          </a:p>
        </p:txBody>
      </p:sp>
      <p:sp>
        <p:nvSpPr>
          <p:cNvPr id="4" name="Footer Placeholder 3">
            <a:extLst>
              <a:ext uri="{FF2B5EF4-FFF2-40B4-BE49-F238E27FC236}">
                <a16:creationId xmlns:a16="http://schemas.microsoft.com/office/drawing/2014/main" id="{33FCC4BD-E0C7-4008-8760-F505B7C8703B}"/>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93ED2ADF-C3C7-4D61-8B10-4ED75087C3CC}"/>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482190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altLang="zh-CN"/>
              <a:t>Click to edit Master title style</a:t>
            </a:r>
            <a:endParaRPr lang="en-GB" dirty="0"/>
          </a:p>
        </p:txBody>
      </p:sp>
      <p:sp>
        <p:nvSpPr>
          <p:cNvPr id="6" name="Line 10">
            <a:extLst>
              <a:ext uri="{FF2B5EF4-FFF2-40B4-BE49-F238E27FC236}">
                <a16:creationId xmlns:a16="http://schemas.microsoft.com/office/drawing/2014/main" id="{70E64C6A-78AE-4547-94F4-A7E658DB2EFB}"/>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ECE7A319-28F8-4E6B-8249-40111354BC6F}"/>
              </a:ext>
            </a:extLst>
          </p:cNvPr>
          <p:cNvSpPr>
            <a:spLocks noGrp="1"/>
          </p:cNvSpPr>
          <p:nvPr>
            <p:ph type="dt" sz="half" idx="10"/>
          </p:nvPr>
        </p:nvSpPr>
        <p:spPr/>
        <p:txBody>
          <a:bodyPr/>
          <a:lstStyle/>
          <a:p>
            <a:fld id="{565D5F12-9236-45E8-96D1-F6A2C4A63F39}" type="datetime3">
              <a:rPr lang="en-US" smtClean="0"/>
              <a:t>9 September 2020</a:t>
            </a:fld>
            <a:endParaRPr lang="en-IN" dirty="0"/>
          </a:p>
        </p:txBody>
      </p:sp>
      <p:sp>
        <p:nvSpPr>
          <p:cNvPr id="5" name="Footer Placeholder 4">
            <a:extLst>
              <a:ext uri="{FF2B5EF4-FFF2-40B4-BE49-F238E27FC236}">
                <a16:creationId xmlns:a16="http://schemas.microsoft.com/office/drawing/2014/main" id="{F2B3A21D-493F-4B42-85B4-BCE5E8F9299D}"/>
              </a:ext>
            </a:extLst>
          </p:cNvPr>
          <p:cNvSpPr>
            <a:spLocks noGrp="1"/>
          </p:cNvSpPr>
          <p:nvPr>
            <p:ph type="ftr" sz="quarter" idx="11"/>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DC0E1552-BF13-453D-A76C-3B49D9C85708}"/>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
        <p:nvSpPr>
          <p:cNvPr id="8" name="Text Placeholder 2">
            <a:extLst>
              <a:ext uri="{FF2B5EF4-FFF2-40B4-BE49-F238E27FC236}">
                <a16:creationId xmlns:a16="http://schemas.microsoft.com/office/drawing/2014/main" id="{0FC3EC46-D295-425C-8ED2-70D3C94626A0}"/>
              </a:ext>
            </a:extLst>
          </p:cNvPr>
          <p:cNvSpPr>
            <a:spLocks noGrp="1"/>
          </p:cNvSpPr>
          <p:nvPr>
            <p:ph idx="1"/>
          </p:nvPr>
        </p:nvSpPr>
        <p:spPr>
          <a:xfrm>
            <a:off x="457201" y="1137920"/>
            <a:ext cx="8229600" cy="4947920"/>
          </a:xfrm>
          <a:prstGeom prst="rect">
            <a:avLst/>
          </a:prstGeom>
        </p:spPr>
        <p:txBody>
          <a:bodyPr vert="horz" lIns="0" tIns="0" rIns="0" bIns="0" rtlCol="0" anchor="t" anchorCtr="0">
            <a:noAutofit/>
          </a:bodyPr>
          <a:lstStyle>
            <a:lvl1pPr>
              <a:defRPr sz="2000"/>
            </a:lvl1pPr>
            <a:lvl2pPr>
              <a:defRPr sz="1800"/>
            </a:lvl2pPr>
            <a:lvl3pPr>
              <a:defRPr sz="1600"/>
            </a:lvl3pPr>
            <a:lvl4pPr>
              <a:defRPr sz="1400"/>
            </a:lvl4pPr>
            <a:lvl5pPr>
              <a:defRPr sz="1200"/>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GB" dirty="0"/>
          </a:p>
        </p:txBody>
      </p:sp>
    </p:spTree>
    <p:extLst>
      <p:ext uri="{BB962C8B-B14F-4D97-AF65-F5344CB8AC3E}">
        <p14:creationId xmlns:p14="http://schemas.microsoft.com/office/powerpoint/2010/main" val="16886126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6146139" y="1"/>
            <a:ext cx="2997862" cy="6156104"/>
          </a:xfrm>
        </p:spPr>
        <p:txBody>
          <a:bodyPr/>
          <a:lstStyle/>
          <a:p>
            <a:r>
              <a:rPr lang="en-US"/>
              <a:t>Click icon to add picture</a:t>
            </a:r>
            <a:endParaRPr lang="en-IN" dirty="0"/>
          </a:p>
        </p:txBody>
      </p:sp>
      <p:sp>
        <p:nvSpPr>
          <p:cNvPr id="2" name="Title 1"/>
          <p:cNvSpPr>
            <a:spLocks noGrp="1"/>
          </p:cNvSpPr>
          <p:nvPr>
            <p:ph type="title"/>
          </p:nvPr>
        </p:nvSpPr>
        <p:spPr>
          <a:xfrm>
            <a:off x="457201" y="294200"/>
            <a:ext cx="558041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457200" y="1137921"/>
            <a:ext cx="5471882" cy="873760"/>
          </a:xfrm>
        </p:spPr>
        <p:txBody>
          <a:bodyPr/>
          <a:lstStyle>
            <a:lvl1pPr marL="0" indent="0">
              <a:buNone/>
              <a:defRPr sz="13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457201" y="2311401"/>
            <a:ext cx="2683690" cy="3844704"/>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3245392" y="2311402"/>
            <a:ext cx="2683690" cy="1254759"/>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3245392" y="4236721"/>
            <a:ext cx="2683690" cy="1944160"/>
          </a:xfrm>
        </p:spPr>
        <p:txBody>
          <a:bodyPr numCol="1"/>
          <a:lstStyle>
            <a:lvl1pPr marL="0" indent="0">
              <a:buNone/>
              <a:defRPr sz="1349">
                <a:solidFill>
                  <a:schemeClr val="bg1"/>
                </a:solidFill>
                <a:latin typeface="Georgia" panose="02040502050405020303" pitchFamily="18" charset="0"/>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p:nvSpPr>
        <p:spPr bwMode="auto">
          <a:xfrm>
            <a:off x="457200" y="907750"/>
            <a:ext cx="5789875"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a:extLst>
              <a:ext uri="{FF2B5EF4-FFF2-40B4-BE49-F238E27FC236}">
                <a16:creationId xmlns:a16="http://schemas.microsoft.com/office/drawing/2014/main" id="{19031161-0EF0-4994-BAAC-817AFCD5564E}"/>
              </a:ext>
            </a:extLst>
          </p:cNvPr>
          <p:cNvSpPr>
            <a:spLocks noGrp="1"/>
          </p:cNvSpPr>
          <p:nvPr>
            <p:ph type="dt" sz="half" idx="14"/>
          </p:nvPr>
        </p:nvSpPr>
        <p:spPr/>
        <p:txBody>
          <a:bodyPr/>
          <a:lstStyle/>
          <a:p>
            <a:fld id="{A98655AF-B45A-43A6-A6E4-A92B8CCFA186}" type="datetime3">
              <a:rPr lang="en-US" smtClean="0"/>
              <a:t>9 September 2020</a:t>
            </a:fld>
            <a:endParaRPr lang="en-IN" dirty="0"/>
          </a:p>
        </p:txBody>
      </p:sp>
      <p:sp>
        <p:nvSpPr>
          <p:cNvPr id="6" name="Footer Placeholder 5">
            <a:extLst>
              <a:ext uri="{FF2B5EF4-FFF2-40B4-BE49-F238E27FC236}">
                <a16:creationId xmlns:a16="http://schemas.microsoft.com/office/drawing/2014/main" id="{C4A1A6EA-628B-40CB-AD7E-45CB0B91C2D9}"/>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B2099134-47E0-4E77-855E-45C10B9B8B10}"/>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898802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1787414" cy="6857999"/>
          </a:xfrm>
        </p:spPr>
        <p:txBody>
          <a:bodyPr/>
          <a:lstStyle/>
          <a:p>
            <a:r>
              <a:rPr lang="en-US"/>
              <a:t>Click icon to add picture</a:t>
            </a:r>
            <a:endParaRPr lang="en-IN"/>
          </a:p>
        </p:txBody>
      </p:sp>
      <p:sp>
        <p:nvSpPr>
          <p:cNvPr id="2" name="Title 1"/>
          <p:cNvSpPr>
            <a:spLocks noGrp="1"/>
          </p:cNvSpPr>
          <p:nvPr>
            <p:ph type="title"/>
          </p:nvPr>
        </p:nvSpPr>
        <p:spPr>
          <a:xfrm>
            <a:off x="2020418" y="294200"/>
            <a:ext cx="6665528" cy="590400"/>
          </a:xfrm>
        </p:spPr>
        <p:txBody>
          <a:bodyPr/>
          <a:lstStyle>
            <a:lvl1pPr>
              <a:defRPr sz="2400">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2020417" y="1137921"/>
            <a:ext cx="2056091" cy="5018184"/>
          </a:xfrm>
        </p:spPr>
        <p:txBody>
          <a:bodyPr/>
          <a:lstStyle>
            <a:lvl1pPr marL="0" indent="0">
              <a:buNone/>
              <a:defRPr sz="13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4293076" y="1137921"/>
            <a:ext cx="2101787" cy="5018184"/>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p:ph idx="12" hasCustomPrompt="1"/>
          </p:nvPr>
        </p:nvSpPr>
        <p:spPr>
          <a:xfrm>
            <a:off x="6611431" y="1137922"/>
            <a:ext cx="2075369" cy="2796151"/>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p:nvSpPr>
        <p:spPr bwMode="auto">
          <a:xfrm>
            <a:off x="2020418" y="907750"/>
            <a:ext cx="6665528"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a:extLst>
              <a:ext uri="{FF2B5EF4-FFF2-40B4-BE49-F238E27FC236}">
                <a16:creationId xmlns:a16="http://schemas.microsoft.com/office/drawing/2014/main" id="{50DE1076-97C0-41B2-AAE5-AD919BB2DC2E}"/>
              </a:ext>
            </a:extLst>
          </p:cNvPr>
          <p:cNvSpPr>
            <a:spLocks noGrp="1"/>
          </p:cNvSpPr>
          <p:nvPr>
            <p:ph type="dt" sz="half" idx="13"/>
          </p:nvPr>
        </p:nvSpPr>
        <p:spPr/>
        <p:txBody>
          <a:bodyPr/>
          <a:lstStyle/>
          <a:p>
            <a:fld id="{9084FAA7-3AFB-43A4-9332-55702EEFB6BB}" type="datetime3">
              <a:rPr lang="en-US" smtClean="0"/>
              <a:t>9 September 2020</a:t>
            </a:fld>
            <a:endParaRPr lang="en-IN" dirty="0"/>
          </a:p>
        </p:txBody>
      </p:sp>
      <p:sp>
        <p:nvSpPr>
          <p:cNvPr id="6" name="Footer Placeholder 5">
            <a:extLst>
              <a:ext uri="{FF2B5EF4-FFF2-40B4-BE49-F238E27FC236}">
                <a16:creationId xmlns:a16="http://schemas.microsoft.com/office/drawing/2014/main" id="{6A40DA20-3A42-4B9D-A853-92BEABFB15B7}"/>
              </a:ext>
            </a:extLst>
          </p:cNvPr>
          <p:cNvSpPr>
            <a:spLocks noGrp="1"/>
          </p:cNvSpPr>
          <p:nvPr>
            <p:ph type="ftr" sz="quarter" idx="14"/>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E2C6E24F-B7C3-43FD-BF17-E37070A300DA}"/>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1924528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457201" y="1137920"/>
            <a:ext cx="6175841" cy="4834800"/>
          </a:xfrm>
        </p:spPr>
        <p:txBody>
          <a:bodyPr/>
          <a:lstStyle>
            <a:lvl1pPr marL="0" indent="0">
              <a:spcBef>
                <a:spcPts val="0"/>
              </a:spcBef>
              <a:buNone/>
              <a:defRPr sz="2000">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a:extLst>
              <a:ext uri="{FF2B5EF4-FFF2-40B4-BE49-F238E27FC236}">
                <a16:creationId xmlns:a16="http://schemas.microsoft.com/office/drawing/2014/main" id="{D695E81C-0962-435D-B7CC-E9E7007F1F82}"/>
              </a:ext>
            </a:extLst>
          </p:cNvPr>
          <p:cNvSpPr>
            <a:spLocks noGrp="1"/>
          </p:cNvSpPr>
          <p:nvPr>
            <p:ph type="dt" sz="half" idx="10"/>
          </p:nvPr>
        </p:nvSpPr>
        <p:spPr/>
        <p:txBody>
          <a:bodyPr/>
          <a:lstStyle/>
          <a:p>
            <a:fld id="{745F6E5F-2233-44C4-A768-9BC337F9F9CD}" type="datetime3">
              <a:rPr lang="en-US" smtClean="0"/>
              <a:t>9 September 2020</a:t>
            </a:fld>
            <a:endParaRPr lang="en-IN" dirty="0"/>
          </a:p>
        </p:txBody>
      </p:sp>
      <p:sp>
        <p:nvSpPr>
          <p:cNvPr id="5" name="Footer Placeholder 4">
            <a:extLst>
              <a:ext uri="{FF2B5EF4-FFF2-40B4-BE49-F238E27FC236}">
                <a16:creationId xmlns:a16="http://schemas.microsoft.com/office/drawing/2014/main" id="{BBCDD1B3-89EC-47BA-A26E-D040220115C8}"/>
              </a:ext>
            </a:extLst>
          </p:cNvPr>
          <p:cNvSpPr>
            <a:spLocks noGrp="1"/>
          </p:cNvSpPr>
          <p:nvPr>
            <p:ph type="ftr" sz="quarter" idx="11"/>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1E9ACB01-FCA5-4FE1-B210-29952B46CA4F}"/>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8601811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264463" y="2851522"/>
            <a:ext cx="3334113" cy="1202318"/>
          </a:xfrm>
        </p:spPr>
        <p:txBody>
          <a:bodyPr vert="horz" lIns="0" tIns="0" rIns="0" bIns="0" rtlCol="0" anchor="ctr" anchorCtr="0">
            <a:noAutofit/>
          </a:bodyPr>
          <a:lstStyle>
            <a:lvl1pPr marL="0" indent="0">
              <a:buNone/>
              <a:defRPr kumimoji="0" lang="en-IN" sz="2699"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267319" marR="0" lvl="0" indent="-267319" defTabSz="755512"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5ACF31FF-92C4-4CFE-89C8-231A1B4903B6}"/>
              </a:ext>
            </a:extLst>
          </p:cNvPr>
          <p:cNvSpPr>
            <a:spLocks noGrp="1"/>
          </p:cNvSpPr>
          <p:nvPr>
            <p:ph type="dt" sz="half" idx="11"/>
          </p:nvPr>
        </p:nvSpPr>
        <p:spPr/>
        <p:txBody>
          <a:bodyPr/>
          <a:lstStyle/>
          <a:p>
            <a:fld id="{CADD9D7F-9B4D-4774-AFA3-BCF9232B0532}" type="datetime3">
              <a:rPr lang="en-US" smtClean="0"/>
              <a:t>9 September 2020</a:t>
            </a:fld>
            <a:endParaRPr lang="en-IN" dirty="0"/>
          </a:p>
        </p:txBody>
      </p:sp>
      <p:sp>
        <p:nvSpPr>
          <p:cNvPr id="3" name="Footer Placeholder 2">
            <a:extLst>
              <a:ext uri="{FF2B5EF4-FFF2-40B4-BE49-F238E27FC236}">
                <a16:creationId xmlns:a16="http://schemas.microsoft.com/office/drawing/2014/main" id="{29B72E31-AECD-4259-BF90-99398FE128B6}"/>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00DE2F2A-9E13-4DC5-89FE-0719F2B171FF}"/>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914551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264463" y="2851522"/>
            <a:ext cx="3334113" cy="1202318"/>
          </a:xfrm>
        </p:spPr>
        <p:txBody>
          <a:bodyPr vert="horz" lIns="0" tIns="0" rIns="0" bIns="0" rtlCol="0" anchor="ctr" anchorCtr="0">
            <a:noAutofit/>
          </a:bodyPr>
          <a:lstStyle>
            <a:lvl1pPr marL="0" indent="0">
              <a:buNone/>
              <a:defRPr kumimoji="0" lang="en-IN" sz="2699"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267319" marR="0" lvl="0" indent="-267319" defTabSz="755512"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2B824A25-AAE3-42CE-906A-12D97307C1F3}"/>
              </a:ext>
            </a:extLst>
          </p:cNvPr>
          <p:cNvSpPr>
            <a:spLocks noGrp="1"/>
          </p:cNvSpPr>
          <p:nvPr>
            <p:ph type="dt" sz="half" idx="11"/>
          </p:nvPr>
        </p:nvSpPr>
        <p:spPr/>
        <p:txBody>
          <a:bodyPr/>
          <a:lstStyle/>
          <a:p>
            <a:fld id="{732ED48F-3F98-4183-8923-77129A69963B}" type="datetime3">
              <a:rPr lang="en-US" smtClean="0"/>
              <a:t>9 September 2020</a:t>
            </a:fld>
            <a:endParaRPr lang="en-IN" dirty="0"/>
          </a:p>
        </p:txBody>
      </p:sp>
      <p:sp>
        <p:nvSpPr>
          <p:cNvPr id="3" name="Footer Placeholder 2">
            <a:extLst>
              <a:ext uri="{FF2B5EF4-FFF2-40B4-BE49-F238E27FC236}">
                <a16:creationId xmlns:a16="http://schemas.microsoft.com/office/drawing/2014/main" id="{79DD7A84-5352-4432-83C2-4B3F3BD889AD}"/>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3F5019A7-134D-49ED-8707-807B58B2E5DF}"/>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8886701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4667954" y="0"/>
            <a:ext cx="4476046" cy="6858000"/>
          </a:xfrm>
        </p:spPr>
        <p:txBody>
          <a:bodyPr/>
          <a:lstStyle/>
          <a:p>
            <a:r>
              <a:rPr lang="en-US"/>
              <a:t>Click icon to add picture</a:t>
            </a:r>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277135" y="2578743"/>
            <a:ext cx="3401698" cy="1055708"/>
          </a:xfrm>
        </p:spPr>
        <p:txBody>
          <a:bodyPr/>
          <a:lstStyle>
            <a:lvl1pPr marL="0" indent="0">
              <a:buNone/>
              <a:defRPr sz="224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277135" y="3840384"/>
            <a:ext cx="3401698" cy="1055708"/>
          </a:xfrm>
        </p:spPr>
        <p:txBody>
          <a:bodyPr/>
          <a:lstStyle>
            <a:lvl1pPr marL="0" indent="0">
              <a:buNone/>
              <a:defRPr sz="1199"/>
            </a:lvl1pPr>
          </a:lstStyle>
          <a:p>
            <a:pPr lvl="0"/>
            <a:r>
              <a:rPr lang="en-IN" dirty="0"/>
              <a:t>text</a:t>
            </a:r>
          </a:p>
        </p:txBody>
      </p:sp>
      <p:sp>
        <p:nvSpPr>
          <p:cNvPr id="2" name="Date Placeholder 1">
            <a:extLst>
              <a:ext uri="{FF2B5EF4-FFF2-40B4-BE49-F238E27FC236}">
                <a16:creationId xmlns:a16="http://schemas.microsoft.com/office/drawing/2014/main" id="{18DA49F8-A774-4DD1-8745-65E01AB0472C}"/>
              </a:ext>
            </a:extLst>
          </p:cNvPr>
          <p:cNvSpPr>
            <a:spLocks noGrp="1"/>
          </p:cNvSpPr>
          <p:nvPr>
            <p:ph type="dt" sz="half" idx="13"/>
          </p:nvPr>
        </p:nvSpPr>
        <p:spPr/>
        <p:txBody>
          <a:bodyPr/>
          <a:lstStyle/>
          <a:p>
            <a:fld id="{49C3679E-CE99-4385-8BD0-1A1175D70D1E}" type="datetime3">
              <a:rPr lang="en-US" smtClean="0"/>
              <a:t>9 September 2020</a:t>
            </a:fld>
            <a:endParaRPr lang="en-IN" dirty="0"/>
          </a:p>
        </p:txBody>
      </p:sp>
      <p:sp>
        <p:nvSpPr>
          <p:cNvPr id="3" name="Footer Placeholder 2">
            <a:extLst>
              <a:ext uri="{FF2B5EF4-FFF2-40B4-BE49-F238E27FC236}">
                <a16:creationId xmlns:a16="http://schemas.microsoft.com/office/drawing/2014/main" id="{94C0F4CC-50C9-4C20-A16A-91535919DC96}"/>
              </a:ext>
            </a:extLst>
          </p:cNvPr>
          <p:cNvSpPr>
            <a:spLocks noGrp="1"/>
          </p:cNvSpPr>
          <p:nvPr>
            <p:ph type="ftr" sz="quarter" idx="14"/>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C553C557-8F9C-4613-8095-373D3EE80520}"/>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251286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457200" y="1137921"/>
            <a:ext cx="3716193" cy="4267457"/>
          </a:xfrm>
        </p:spPr>
        <p:txBody>
          <a:bodyPr/>
          <a:lstStyle/>
          <a:p>
            <a:r>
              <a:rPr lang="en-US"/>
              <a:t>Click icon to add table</a:t>
            </a:r>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5541864" y="3813288"/>
            <a:ext cx="2315750" cy="180000"/>
          </a:xfrm>
        </p:spPr>
        <p:txBody>
          <a:bodyPr/>
          <a:lstStyle>
            <a:lvl1pPr marL="0" indent="0">
              <a:buNone/>
              <a:defRPr sz="9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5541864" y="4055931"/>
            <a:ext cx="2315750" cy="180000"/>
          </a:xfrm>
        </p:spPr>
        <p:txBody>
          <a:bodyPr/>
          <a:lstStyle>
            <a:lvl1pPr marL="0" indent="0">
              <a:buNone/>
              <a:defRPr sz="900">
                <a:solidFill>
                  <a:schemeClr val="bg1"/>
                </a:solidFill>
              </a:defRPr>
            </a:lvl1pPr>
          </a:lstStyle>
          <a:p>
            <a:pPr lvl="0"/>
            <a:r>
              <a:rPr lang="en-US" dirty="0"/>
              <a:t>Job Title to go here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4589866" y="1137921"/>
            <a:ext cx="409693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4589866" y="1635009"/>
            <a:ext cx="4096935" cy="1611554"/>
          </a:xfrm>
        </p:spPr>
        <p:txBody>
          <a:bodyPr/>
          <a:lstStyle>
            <a:lvl1pPr marL="0" indent="0">
              <a:buNone/>
              <a:defRPr sz="1199"/>
            </a:lvl1pPr>
          </a:lstStyle>
          <a:p>
            <a:pPr lvl="0"/>
            <a:r>
              <a:rPr lang="en-US" dirty="0"/>
              <a:t>Content EY Interstate Light, 12pt,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17" name="Picture Placeholder 19">
            <a:extLst>
              <a:ext uri="{FF2B5EF4-FFF2-40B4-BE49-F238E27FC236}">
                <a16:creationId xmlns:a16="http://schemas.microsoft.com/office/drawing/2014/main" id="{70E81591-07D5-438D-AAD4-4B9A889F4483}"/>
              </a:ext>
            </a:extLst>
          </p:cNvPr>
          <p:cNvSpPr>
            <a:spLocks noGrp="1"/>
          </p:cNvSpPr>
          <p:nvPr>
            <p:ph type="pic" sz="quarter" idx="16"/>
          </p:nvPr>
        </p:nvSpPr>
        <p:spPr>
          <a:xfrm>
            <a:off x="4589864" y="3578084"/>
            <a:ext cx="777600" cy="778959"/>
          </a:xfrm>
          <a:prstGeom prst="ellipse">
            <a:avLst/>
          </a:prstGeom>
        </p:spPr>
        <p:txBody>
          <a:bodyPr anchor="ctr"/>
          <a:lstStyle>
            <a:lvl1pPr marL="0" indent="0" algn="ctr">
              <a:buNone/>
              <a:defRPr sz="675">
                <a:solidFill>
                  <a:schemeClr val="bg1"/>
                </a:solidFill>
              </a:defRPr>
            </a:lvl1pPr>
          </a:lstStyle>
          <a:p>
            <a:r>
              <a:rPr lang="en-US"/>
              <a:t>Click icon to add picture</a:t>
            </a:r>
            <a:endParaRPr lang="en-GB" dirty="0"/>
          </a:p>
        </p:txBody>
      </p:sp>
      <p:sp>
        <p:nvSpPr>
          <p:cNvPr id="3" name="Date Placeholder 2">
            <a:extLst>
              <a:ext uri="{FF2B5EF4-FFF2-40B4-BE49-F238E27FC236}">
                <a16:creationId xmlns:a16="http://schemas.microsoft.com/office/drawing/2014/main" id="{DB440ECC-CB43-49D3-ABF3-A5F4F308E7E2}"/>
              </a:ext>
            </a:extLst>
          </p:cNvPr>
          <p:cNvSpPr>
            <a:spLocks noGrp="1"/>
          </p:cNvSpPr>
          <p:nvPr>
            <p:ph type="dt" sz="half" idx="19"/>
          </p:nvPr>
        </p:nvSpPr>
        <p:spPr/>
        <p:txBody>
          <a:bodyPr/>
          <a:lstStyle/>
          <a:p>
            <a:fld id="{08E4C5DD-8E03-4FAA-8921-CB640E00BA12}" type="datetime3">
              <a:rPr lang="en-US" smtClean="0"/>
              <a:t>9 September 2020</a:t>
            </a:fld>
            <a:endParaRPr lang="en-IN" dirty="0"/>
          </a:p>
        </p:txBody>
      </p:sp>
      <p:sp>
        <p:nvSpPr>
          <p:cNvPr id="4" name="Footer Placeholder 3">
            <a:extLst>
              <a:ext uri="{FF2B5EF4-FFF2-40B4-BE49-F238E27FC236}">
                <a16:creationId xmlns:a16="http://schemas.microsoft.com/office/drawing/2014/main" id="{A4279E38-5A0D-4584-B4BB-113C1A4C50C4}"/>
              </a:ext>
            </a:extLst>
          </p:cNvPr>
          <p:cNvSpPr>
            <a:spLocks noGrp="1"/>
          </p:cNvSpPr>
          <p:nvPr>
            <p:ph type="ftr" sz="quarter" idx="20"/>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BE3F8B89-1ED7-4BD8-90B0-47F3DF32AD7E}"/>
              </a:ext>
            </a:extLst>
          </p:cNvPr>
          <p:cNvSpPr>
            <a:spLocks noGrp="1"/>
          </p:cNvSpPr>
          <p:nvPr>
            <p:ph type="sldNum" sz="quarter" idx="21"/>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852919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rd slide_Quotes">
    <p:spTree>
      <p:nvGrpSpPr>
        <p:cNvPr id="1" name=""/>
        <p:cNvGrpSpPr/>
        <p:nvPr/>
      </p:nvGrpSpPr>
      <p:grpSpPr>
        <a:xfrm>
          <a:off x="0" y="0"/>
          <a:ext cx="0" cy="0"/>
          <a:chOff x="0" y="0"/>
          <a:chExt cx="0" cy="0"/>
        </a:xfrm>
      </p:grpSpPr>
      <p:sp>
        <p:nvSpPr>
          <p:cNvPr id="6" name="Date Placeholder 2">
            <a:extLst>
              <a:ext uri="{FF2B5EF4-FFF2-40B4-BE49-F238E27FC236}">
                <a16:creationId xmlns:a16="http://schemas.microsoft.com/office/drawing/2014/main" id="{D8973D65-036E-4D65-AAA3-1427C4AA0C9B}"/>
              </a:ext>
            </a:extLst>
          </p:cNvPr>
          <p:cNvSpPr>
            <a:spLocks noGrp="1"/>
          </p:cNvSpPr>
          <p:nvPr>
            <p:ph type="dt" sz="half" idx="19"/>
          </p:nvPr>
        </p:nvSpPr>
        <p:spPr>
          <a:xfrm>
            <a:off x="1892301" y="6516456"/>
            <a:ext cx="1191258" cy="180000"/>
          </a:xfrm>
        </p:spPr>
        <p:txBody>
          <a:bodyPr/>
          <a:lstStyle>
            <a:lvl1pPr>
              <a:defRPr>
                <a:solidFill>
                  <a:schemeClr val="tx1"/>
                </a:solidFill>
              </a:defRPr>
            </a:lvl1pPr>
          </a:lstStyle>
          <a:p>
            <a:fld id="{08E4C5DD-8E03-4FAA-8921-CB640E00BA12}" type="datetime3">
              <a:rPr lang="en-US" smtClean="0"/>
              <a:pPr/>
              <a:t>9 September 2020</a:t>
            </a:fld>
            <a:endParaRPr lang="en-US" dirty="0"/>
          </a:p>
        </p:txBody>
      </p:sp>
      <p:sp>
        <p:nvSpPr>
          <p:cNvPr id="11" name="Footer Placeholder 3">
            <a:extLst>
              <a:ext uri="{FF2B5EF4-FFF2-40B4-BE49-F238E27FC236}">
                <a16:creationId xmlns:a16="http://schemas.microsoft.com/office/drawing/2014/main" id="{E9711A3A-DB5C-4C5F-BF5A-7DBDD6EFF607}"/>
              </a:ext>
            </a:extLst>
          </p:cNvPr>
          <p:cNvSpPr>
            <a:spLocks noGrp="1"/>
          </p:cNvSpPr>
          <p:nvPr>
            <p:ph type="ftr" sz="quarter" idx="20"/>
          </p:nvPr>
        </p:nvSpPr>
        <p:spPr>
          <a:xfrm>
            <a:off x="3321561" y="6516456"/>
            <a:ext cx="3086100" cy="180000"/>
          </a:xfrm>
        </p:spPr>
        <p:txBody>
          <a:bodyPr/>
          <a:lstStyle>
            <a:lvl1pPr>
              <a:defRPr>
                <a:solidFill>
                  <a:schemeClr val="tx1"/>
                </a:solidFill>
              </a:defRPr>
            </a:lvl1pPr>
          </a:lstStyle>
          <a:p>
            <a:r>
              <a:rPr lang="en-US" dirty="0"/>
              <a:t>Presentation title</a:t>
            </a:r>
          </a:p>
        </p:txBody>
      </p:sp>
      <p:sp>
        <p:nvSpPr>
          <p:cNvPr id="12" name="Slide Number Placeholder 5">
            <a:extLst>
              <a:ext uri="{FF2B5EF4-FFF2-40B4-BE49-F238E27FC236}">
                <a16:creationId xmlns:a16="http://schemas.microsoft.com/office/drawing/2014/main" id="{B40A4236-AC64-456A-B3F9-BED410655701}"/>
              </a:ext>
            </a:extLst>
          </p:cNvPr>
          <p:cNvSpPr>
            <a:spLocks noGrp="1"/>
          </p:cNvSpPr>
          <p:nvPr>
            <p:ph type="sldNum" sz="quarter" idx="21"/>
          </p:nvPr>
        </p:nvSpPr>
        <p:spPr>
          <a:xfrm>
            <a:off x="363093" y="6516456"/>
            <a:ext cx="663066" cy="180000"/>
          </a:xfrm>
        </p:spPr>
        <p:txBody>
          <a:bodyPr/>
          <a:lstStyle>
            <a:lvl1pPr>
              <a:defRPr>
                <a:solidFill>
                  <a:schemeClr val="tx1"/>
                </a:solidFill>
              </a:defRPr>
            </a:lvl1pPr>
          </a:lstStyle>
          <a:p>
            <a:r>
              <a:rPr lang="en-IN" dirty="0"/>
              <a:t>Page </a:t>
            </a:r>
            <a:fld id="{F1BC30E3-FFE5-4B91-AA19-87A149EBB9EE}" type="slidenum">
              <a:rPr smtClean="0"/>
              <a:pPr/>
              <a:t>‹#›</a:t>
            </a:fld>
            <a:endParaRPr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60865" r="-1350" b="26053"/>
          <a:stretch/>
        </p:blipFill>
        <p:spPr>
          <a:xfrm>
            <a:off x="8271584" y="6327648"/>
            <a:ext cx="536262" cy="432504"/>
          </a:xfrm>
          <a:prstGeom prst="rect">
            <a:avLst/>
          </a:prstGeom>
        </p:spPr>
      </p:pic>
    </p:spTree>
    <p:extLst>
      <p:ext uri="{BB962C8B-B14F-4D97-AF65-F5344CB8AC3E}">
        <p14:creationId xmlns:p14="http://schemas.microsoft.com/office/powerpoint/2010/main" val="33601810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Standard slide_Quotes">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60865" r="-1350" b="26053"/>
          <a:stretch/>
        </p:blipFill>
        <p:spPr>
          <a:xfrm>
            <a:off x="8271584" y="6327648"/>
            <a:ext cx="536262" cy="432504"/>
          </a:xfrm>
          <a:prstGeom prst="rect">
            <a:avLst/>
          </a:prstGeom>
        </p:spPr>
      </p:pic>
      <p:sp>
        <p:nvSpPr>
          <p:cNvPr id="7" name="Text Placeholder 11">
            <a:extLst>
              <a:ext uri="{FF2B5EF4-FFF2-40B4-BE49-F238E27FC236}">
                <a16:creationId xmlns:a16="http://schemas.microsoft.com/office/drawing/2014/main" id="{8FBE9395-9BF1-4306-9F29-1F8E92C9F8DB}"/>
              </a:ext>
            </a:extLst>
          </p:cNvPr>
          <p:cNvSpPr txBox="1">
            <a:spLocks/>
          </p:cNvSpPr>
          <p:nvPr userDrawn="1"/>
        </p:nvSpPr>
        <p:spPr>
          <a:xfrm>
            <a:off x="3757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8" name="Text Placeholder 6">
            <a:extLst>
              <a:ext uri="{FF2B5EF4-FFF2-40B4-BE49-F238E27FC236}">
                <a16:creationId xmlns:a16="http://schemas.microsoft.com/office/drawing/2014/main" id="{87DD12F9-AC78-4784-A2C0-5FB6EC5AA315}"/>
              </a:ext>
            </a:extLst>
          </p:cNvPr>
          <p:cNvSpPr>
            <a:spLocks noGrp="1"/>
          </p:cNvSpPr>
          <p:nvPr>
            <p:ph type="body" sz="quarter" idx="10"/>
          </p:nvPr>
        </p:nvSpPr>
        <p:spPr>
          <a:xfrm>
            <a:off x="4117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9" name="Text Placeholder 6">
            <a:extLst>
              <a:ext uri="{FF2B5EF4-FFF2-40B4-BE49-F238E27FC236}">
                <a16:creationId xmlns:a16="http://schemas.microsoft.com/office/drawing/2014/main" id="{3BB2527F-4DCE-4CB5-A96D-2E432FD5A07B}"/>
              </a:ext>
            </a:extLst>
          </p:cNvPr>
          <p:cNvSpPr>
            <a:spLocks noGrp="1"/>
          </p:cNvSpPr>
          <p:nvPr>
            <p:ph type="body" sz="quarter" idx="11" hasCustomPrompt="1"/>
          </p:nvPr>
        </p:nvSpPr>
        <p:spPr>
          <a:xfrm>
            <a:off x="4117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10" name="Text Placeholder 6">
            <a:extLst>
              <a:ext uri="{FF2B5EF4-FFF2-40B4-BE49-F238E27FC236}">
                <a16:creationId xmlns:a16="http://schemas.microsoft.com/office/drawing/2014/main" id="{47DFFB3C-E689-440E-8EDB-465853B34606}"/>
              </a:ext>
            </a:extLst>
          </p:cNvPr>
          <p:cNvSpPr>
            <a:spLocks noGrp="1"/>
          </p:cNvSpPr>
          <p:nvPr>
            <p:ph type="body" sz="quarter" idx="12" hasCustomPrompt="1"/>
          </p:nvPr>
        </p:nvSpPr>
        <p:spPr>
          <a:xfrm>
            <a:off x="4117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16150544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Standard slide_Quotes">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BD7B1EAA-D62E-426F-9D29-F674CEB29C31}"/>
              </a:ext>
            </a:extLst>
          </p:cNvPr>
          <p:cNvSpPr>
            <a:spLocks noGrp="1"/>
          </p:cNvSpPr>
          <p:nvPr>
            <p:ph type="body" sz="quarter" idx="10"/>
          </p:nvPr>
        </p:nvSpPr>
        <p:spPr>
          <a:xfrm>
            <a:off x="1926000"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C43D8C34-69FC-4DEE-BC95-D2F629475EBD}"/>
              </a:ext>
            </a:extLst>
          </p:cNvPr>
          <p:cNvSpPr>
            <a:spLocks noGrp="1"/>
          </p:cNvSpPr>
          <p:nvPr>
            <p:ph type="body" sz="quarter" idx="11" hasCustomPrompt="1"/>
          </p:nvPr>
        </p:nvSpPr>
        <p:spPr>
          <a:xfrm>
            <a:off x="1926000" y="551683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78FCBB-C01D-4FF8-828E-0E27552CA9CC}"/>
              </a:ext>
            </a:extLst>
          </p:cNvPr>
          <p:cNvSpPr>
            <a:spLocks noGrp="1"/>
          </p:cNvSpPr>
          <p:nvPr>
            <p:ph type="body" sz="quarter" idx="12" hasCustomPrompt="1"/>
          </p:nvPr>
        </p:nvSpPr>
        <p:spPr>
          <a:xfrm>
            <a:off x="1926000" y="582887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7" name="Text Placeholder 11">
            <a:extLst>
              <a:ext uri="{FF2B5EF4-FFF2-40B4-BE49-F238E27FC236}">
                <a16:creationId xmlns:a16="http://schemas.microsoft.com/office/drawing/2014/main" id="{0AD41D48-C813-4F78-A2C8-0758D2B7DC18}"/>
              </a:ext>
            </a:extLst>
          </p:cNvPr>
          <p:cNvSpPr txBox="1">
            <a:spLocks/>
          </p:cNvSpPr>
          <p:nvPr userDrawn="1"/>
        </p:nvSpPr>
        <p:spPr>
          <a:xfrm>
            <a:off x="3402806"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60865" r="-1350" b="26053"/>
          <a:stretch/>
        </p:blipFill>
        <p:spPr>
          <a:xfrm>
            <a:off x="8271584" y="6327648"/>
            <a:ext cx="536262" cy="432504"/>
          </a:xfrm>
          <a:prstGeom prst="rect">
            <a:avLst/>
          </a:prstGeom>
        </p:spPr>
      </p:pic>
    </p:spTree>
    <p:extLst>
      <p:ext uri="{BB962C8B-B14F-4D97-AF65-F5344CB8AC3E}">
        <p14:creationId xmlns:p14="http://schemas.microsoft.com/office/powerpoint/2010/main" val="172945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94200"/>
            <a:ext cx="8229600" cy="590400"/>
          </a:xfrm>
        </p:spPr>
        <p:txBody>
          <a:bodyPr/>
          <a:lstStyle>
            <a:lvl1pPr>
              <a:defRPr sz="1799">
                <a:solidFill>
                  <a:schemeClr val="bg1"/>
                </a:solidFill>
              </a:defRPr>
            </a:lvl1pPr>
          </a:lstStyle>
          <a:p>
            <a:r>
              <a:rPr lang="en-US" dirty="0"/>
              <a:t>Standard slide</a:t>
            </a:r>
            <a:endParaRPr lang="en-GB" dirty="0"/>
          </a:p>
        </p:txBody>
      </p:sp>
      <p:sp>
        <p:nvSpPr>
          <p:cNvPr id="3" name="Date Placeholder 2">
            <a:extLst>
              <a:ext uri="{FF2B5EF4-FFF2-40B4-BE49-F238E27FC236}">
                <a16:creationId xmlns:a16="http://schemas.microsoft.com/office/drawing/2014/main" id="{55AF1241-E9B6-4AFC-94DC-380325C3DEA4}"/>
              </a:ext>
            </a:extLst>
          </p:cNvPr>
          <p:cNvSpPr>
            <a:spLocks noGrp="1"/>
          </p:cNvSpPr>
          <p:nvPr>
            <p:ph type="dt" sz="half" idx="10"/>
          </p:nvPr>
        </p:nvSpPr>
        <p:spPr/>
        <p:txBody>
          <a:bodyPr/>
          <a:lstStyle/>
          <a:p>
            <a:fld id="{17D657FC-BEB6-472D-B2FA-5939A6D4E9E2}" type="datetime3">
              <a:rPr lang="en-US" smtClean="0"/>
              <a:t>9 September 2020</a:t>
            </a:fld>
            <a:endParaRPr lang="en-IN" dirty="0"/>
          </a:p>
        </p:txBody>
      </p:sp>
      <p:sp>
        <p:nvSpPr>
          <p:cNvPr id="4" name="Footer Placeholder 3">
            <a:extLst>
              <a:ext uri="{FF2B5EF4-FFF2-40B4-BE49-F238E27FC236}">
                <a16:creationId xmlns:a16="http://schemas.microsoft.com/office/drawing/2014/main" id="{F7181A62-2FE8-40E2-AD71-A2FCBF45A1CA}"/>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4434FE67-B066-4247-BB41-6FE7CE167E55}"/>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4047318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457201" y="1137920"/>
            <a:ext cx="6175841" cy="4834800"/>
          </a:xfrm>
        </p:spPr>
        <p:txBody>
          <a:bodyPr/>
          <a:lstStyle>
            <a:lvl1pPr marL="0" indent="0">
              <a:buNone/>
              <a:defRPr>
                <a:solidFill>
                  <a:schemeClr val="bg1"/>
                </a:solidFill>
              </a:defRPr>
            </a:lvl1pPr>
            <a:lvl2pPr marL="267319">
              <a:defRPr>
                <a:solidFill>
                  <a:schemeClr val="bg1"/>
                </a:solidFill>
              </a:defRPr>
            </a:lvl2pPr>
            <a:lvl3pPr marL="534639">
              <a:defRPr>
                <a:solidFill>
                  <a:schemeClr val="bg1"/>
                </a:solidFill>
              </a:defRPr>
            </a:lvl3pPr>
            <a:lvl4pPr marL="801958">
              <a:defRPr>
                <a:solidFill>
                  <a:schemeClr val="bg1"/>
                </a:solidFill>
              </a:defRPr>
            </a:lvl4pPr>
            <a:lvl5pPr marL="1069277">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a:extLst>
              <a:ext uri="{FF2B5EF4-FFF2-40B4-BE49-F238E27FC236}">
                <a16:creationId xmlns:a16="http://schemas.microsoft.com/office/drawing/2014/main" id="{3CBF0A34-C36D-461B-A015-21A5DA63B593}"/>
              </a:ext>
            </a:extLst>
          </p:cNvPr>
          <p:cNvSpPr>
            <a:spLocks noGrp="1"/>
          </p:cNvSpPr>
          <p:nvPr>
            <p:ph type="dt" sz="half" idx="10"/>
          </p:nvPr>
        </p:nvSpPr>
        <p:spPr/>
        <p:txBody>
          <a:bodyPr/>
          <a:lstStyle/>
          <a:p>
            <a:fld id="{B8860E02-1003-4EAE-8667-0F1BC9077C64}" type="datetime3">
              <a:rPr lang="en-US" smtClean="0"/>
              <a:t>9 September 2020</a:t>
            </a:fld>
            <a:endParaRPr lang="en-IN" dirty="0"/>
          </a:p>
        </p:txBody>
      </p:sp>
      <p:sp>
        <p:nvSpPr>
          <p:cNvPr id="5" name="Footer Placeholder 4">
            <a:extLst>
              <a:ext uri="{FF2B5EF4-FFF2-40B4-BE49-F238E27FC236}">
                <a16:creationId xmlns:a16="http://schemas.microsoft.com/office/drawing/2014/main" id="{23ECF0E1-C505-48F8-AD92-7D8685FF4866}"/>
              </a:ext>
            </a:extLst>
          </p:cNvPr>
          <p:cNvSpPr>
            <a:spLocks noGrp="1"/>
          </p:cNvSpPr>
          <p:nvPr>
            <p:ph type="ftr" sz="quarter" idx="11"/>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2B682A11-B39D-4FE0-A53D-0F1661DE0519}"/>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5540073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880"/>
          </a:xfrm>
        </p:spPr>
        <p:txBody>
          <a:bodyPr/>
          <a:lstStyle>
            <a:lvl1pPr>
              <a:defRPr>
                <a:solidFill>
                  <a:schemeClr val="bg1"/>
                </a:solidFill>
              </a:defRPr>
            </a:lvl1pPr>
          </a:lstStyle>
          <a:p>
            <a:r>
              <a:rPr lang="en-US"/>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3" name="Date Placeholder 2">
            <a:extLst>
              <a:ext uri="{FF2B5EF4-FFF2-40B4-BE49-F238E27FC236}">
                <a16:creationId xmlns:a16="http://schemas.microsoft.com/office/drawing/2014/main" id="{D03DAEA1-6A90-4FC2-97C7-E8CE03914355}"/>
              </a:ext>
            </a:extLst>
          </p:cNvPr>
          <p:cNvSpPr>
            <a:spLocks noGrp="1"/>
          </p:cNvSpPr>
          <p:nvPr>
            <p:ph type="dt" sz="half" idx="10"/>
          </p:nvPr>
        </p:nvSpPr>
        <p:spPr/>
        <p:txBody>
          <a:bodyPr/>
          <a:lstStyle/>
          <a:p>
            <a:fld id="{35C1A2B2-412B-49EA-99B0-067813210617}" type="datetime3">
              <a:rPr lang="en-US" smtClean="0"/>
              <a:t>9 September 2020</a:t>
            </a:fld>
            <a:endParaRPr lang="en-IN" dirty="0"/>
          </a:p>
        </p:txBody>
      </p:sp>
      <p:sp>
        <p:nvSpPr>
          <p:cNvPr id="4" name="Footer Placeholder 3">
            <a:extLst>
              <a:ext uri="{FF2B5EF4-FFF2-40B4-BE49-F238E27FC236}">
                <a16:creationId xmlns:a16="http://schemas.microsoft.com/office/drawing/2014/main" id="{3B819100-2154-4CEF-A4AE-869A873311B2}"/>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A3B93803-CB8A-4830-8E96-5C407868A052}"/>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9910167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88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457201" y="1137919"/>
            <a:ext cx="4038600"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349"/>
            </a:lvl6pPr>
            <a:lvl7pPr>
              <a:defRPr sz="1349"/>
            </a:lvl7pPr>
            <a:lvl8pPr>
              <a:defRPr sz="1349"/>
            </a:lvl8pPr>
            <a:lvl9pPr>
              <a:defRPr sz="1349"/>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1" y="1137919"/>
            <a:ext cx="4038600"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349"/>
            </a:lvl6pPr>
            <a:lvl7pPr>
              <a:defRPr sz="1349"/>
            </a:lvl7pPr>
            <a:lvl8pPr>
              <a:defRPr sz="1349"/>
            </a:lvl8pPr>
            <a:lvl9pPr>
              <a:defRPr sz="1349"/>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5" name="Date Placeholder 4">
            <a:extLst>
              <a:ext uri="{FF2B5EF4-FFF2-40B4-BE49-F238E27FC236}">
                <a16:creationId xmlns:a16="http://schemas.microsoft.com/office/drawing/2014/main" id="{2E1BDE01-7D08-4922-9259-4581BC33C3E0}"/>
              </a:ext>
            </a:extLst>
          </p:cNvPr>
          <p:cNvSpPr>
            <a:spLocks noGrp="1"/>
          </p:cNvSpPr>
          <p:nvPr>
            <p:ph type="dt" sz="half" idx="10"/>
          </p:nvPr>
        </p:nvSpPr>
        <p:spPr/>
        <p:txBody>
          <a:bodyPr/>
          <a:lstStyle/>
          <a:p>
            <a:fld id="{231F249C-FD77-4F22-A6EF-43F8DC053B7D}" type="datetime3">
              <a:rPr lang="en-US" smtClean="0"/>
              <a:t>9 September 2020</a:t>
            </a:fld>
            <a:endParaRPr lang="en-IN" dirty="0"/>
          </a:p>
        </p:txBody>
      </p:sp>
      <p:sp>
        <p:nvSpPr>
          <p:cNvPr id="6" name="Footer Placeholder 5">
            <a:extLst>
              <a:ext uri="{FF2B5EF4-FFF2-40B4-BE49-F238E27FC236}">
                <a16:creationId xmlns:a16="http://schemas.microsoft.com/office/drawing/2014/main" id="{029C6724-47E1-45B5-B455-099BFD53BBF7}"/>
              </a:ext>
            </a:extLst>
          </p:cNvPr>
          <p:cNvSpPr>
            <a:spLocks noGrp="1"/>
          </p:cNvSpPr>
          <p:nvPr>
            <p:ph type="ftr" sz="quarter" idx="11"/>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98340A57-5875-43E6-BEEA-8CEBCDCA3097}"/>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3909254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9247" y="1869441"/>
            <a:ext cx="4042800" cy="4256075"/>
          </a:xfrm>
        </p:spPr>
        <p:txBody>
          <a:bodyPr/>
          <a:lstStyle>
            <a:lvl1pPr>
              <a:defRPr sz="1499">
                <a:solidFill>
                  <a:schemeClr val="bg1"/>
                </a:solidFill>
              </a:defRPr>
            </a:lvl1pPr>
            <a:lvl2pPr>
              <a:defRPr sz="1349">
                <a:solidFill>
                  <a:schemeClr val="bg1"/>
                </a:solidFill>
              </a:defRPr>
            </a:lvl2pPr>
            <a:lvl3pPr>
              <a:defRPr sz="1199">
                <a:solidFill>
                  <a:schemeClr val="bg1"/>
                </a:solidFill>
              </a:defRPr>
            </a:lvl3pPr>
            <a:lvl4pPr>
              <a:defRPr sz="1049">
                <a:solidFill>
                  <a:schemeClr val="bg1"/>
                </a:solidFill>
              </a:defRPr>
            </a:lvl4pPr>
            <a:lvl5pPr>
              <a:defRPr sz="900">
                <a:solidFill>
                  <a:schemeClr val="bg1"/>
                </a:solidFill>
              </a:defRPr>
            </a:lvl5pPr>
            <a:lvl6pPr>
              <a:defRPr sz="1349"/>
            </a:lvl6pPr>
            <a:lvl7pPr>
              <a:defRPr sz="1349"/>
            </a:lvl7pPr>
            <a:lvl8pPr>
              <a:defRPr sz="1349"/>
            </a:lvl8pPr>
            <a:lvl9pPr>
              <a:defRPr sz="134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7304" y="1869441"/>
            <a:ext cx="4042800" cy="4256075"/>
          </a:xfrm>
        </p:spPr>
        <p:txBody>
          <a:bodyPr/>
          <a:lstStyle>
            <a:lvl1pPr>
              <a:defRPr sz="1499">
                <a:solidFill>
                  <a:schemeClr val="bg1"/>
                </a:solidFill>
              </a:defRPr>
            </a:lvl1pPr>
            <a:lvl2pPr>
              <a:defRPr sz="1349">
                <a:solidFill>
                  <a:schemeClr val="bg1"/>
                </a:solidFill>
              </a:defRPr>
            </a:lvl2pPr>
            <a:lvl3pPr>
              <a:defRPr sz="1199">
                <a:solidFill>
                  <a:schemeClr val="bg1"/>
                </a:solidFill>
              </a:defRPr>
            </a:lvl3pPr>
            <a:lvl4pPr>
              <a:defRPr sz="1049">
                <a:solidFill>
                  <a:schemeClr val="bg1"/>
                </a:solidFill>
              </a:defRPr>
            </a:lvl4pPr>
            <a:lvl5pPr>
              <a:defRPr sz="900">
                <a:solidFill>
                  <a:schemeClr val="bg1"/>
                </a:solidFill>
              </a:defRPr>
            </a:lvl5pPr>
            <a:lvl6pPr>
              <a:defRPr sz="1349"/>
            </a:lvl6pPr>
            <a:lvl7pPr>
              <a:defRPr sz="1349"/>
            </a:lvl7pPr>
            <a:lvl8pPr>
              <a:defRPr sz="1349"/>
            </a:lvl8pPr>
            <a:lvl9pPr>
              <a:defRPr sz="134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p:cNvSpPr>
            <a:spLocks noGrp="1"/>
          </p:cNvSpPr>
          <p:nvPr>
            <p:ph type="body" sz="quarter" idx="12"/>
          </p:nvPr>
        </p:nvSpPr>
        <p:spPr>
          <a:xfrm>
            <a:off x="457201" y="1137920"/>
            <a:ext cx="4042800" cy="640800"/>
          </a:xfrm>
        </p:spPr>
        <p:txBody>
          <a:bodyPr anchor="t" anchorCtr="0"/>
          <a:lstStyle>
            <a:lvl1pPr>
              <a:buNone/>
              <a:defRPr b="1">
                <a:solidFill>
                  <a:schemeClr val="bg1"/>
                </a:solidFill>
              </a:defRPr>
            </a:lvl1pPr>
          </a:lstStyle>
          <a:p>
            <a:pPr lvl="0"/>
            <a:r>
              <a:rPr lang="en-US"/>
              <a:t>Edit Master text styles</a:t>
            </a:r>
          </a:p>
        </p:txBody>
      </p:sp>
      <p:sp>
        <p:nvSpPr>
          <p:cNvPr id="11" name="Text Placeholder 9"/>
          <p:cNvSpPr>
            <a:spLocks noGrp="1"/>
          </p:cNvSpPr>
          <p:nvPr>
            <p:ph type="body" sz="quarter" idx="13"/>
          </p:nvPr>
        </p:nvSpPr>
        <p:spPr>
          <a:xfrm>
            <a:off x="4647304" y="1137920"/>
            <a:ext cx="4042800" cy="640800"/>
          </a:xfrm>
        </p:spPr>
        <p:txBody>
          <a:bodyPr anchor="t" anchorCtr="0"/>
          <a:lstStyle>
            <a:lvl1pPr>
              <a:buNone/>
              <a:defRPr b="1">
                <a:solidFill>
                  <a:schemeClr val="bg1"/>
                </a:solidFill>
              </a:defRPr>
            </a:lvl1pPr>
          </a:lstStyle>
          <a:p>
            <a:pPr lvl="0"/>
            <a:r>
              <a:rPr lang="en-US"/>
              <a:t>Edit Master text styles</a:t>
            </a:r>
          </a:p>
        </p:txBody>
      </p:sp>
      <p:sp>
        <p:nvSpPr>
          <p:cNvPr id="2" name="Title 1"/>
          <p:cNvSpPr>
            <a:spLocks noGrp="1"/>
          </p:cNvSpPr>
          <p:nvPr>
            <p:ph type="title"/>
          </p:nvPr>
        </p:nvSpPr>
        <p:spPr>
          <a:xfrm>
            <a:off x="457201" y="294200"/>
            <a:ext cx="8229600" cy="590880"/>
          </a:xfrm>
        </p:spPr>
        <p:txBody>
          <a:bodyPr/>
          <a:lstStyle>
            <a:lvl1pPr>
              <a:defRPr>
                <a:solidFill>
                  <a:schemeClr val="bg1"/>
                </a:solidFill>
              </a:defRPr>
            </a:lvl1pPr>
          </a:lstStyle>
          <a:p>
            <a:r>
              <a:rPr lang="en-US"/>
              <a:t>Click to edit Master title style</a:t>
            </a:r>
            <a:endParaRPr lang="en-US" dirty="0"/>
          </a:p>
        </p:txBody>
      </p:sp>
      <p:sp>
        <p:nvSpPr>
          <p:cNvPr id="14" name="Line 10">
            <a:extLst>
              <a:ext uri="{FF2B5EF4-FFF2-40B4-BE49-F238E27FC236}">
                <a16:creationId xmlns:a16="http://schemas.microsoft.com/office/drawing/2014/main" id="{9773E7D9-2434-4381-A00D-27B62C086733}"/>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5" name="Date Placeholder 4">
            <a:extLst>
              <a:ext uri="{FF2B5EF4-FFF2-40B4-BE49-F238E27FC236}">
                <a16:creationId xmlns:a16="http://schemas.microsoft.com/office/drawing/2014/main" id="{BFCA5F9A-0842-4BED-A447-9C3F6915DCDD}"/>
              </a:ext>
            </a:extLst>
          </p:cNvPr>
          <p:cNvSpPr>
            <a:spLocks noGrp="1"/>
          </p:cNvSpPr>
          <p:nvPr>
            <p:ph type="dt" sz="half" idx="14"/>
          </p:nvPr>
        </p:nvSpPr>
        <p:spPr/>
        <p:txBody>
          <a:bodyPr/>
          <a:lstStyle/>
          <a:p>
            <a:fld id="{FDBF3969-7A23-4B37-9754-54A2A593BBDE}" type="datetime3">
              <a:rPr lang="en-US" smtClean="0"/>
              <a:t>9 September 2020</a:t>
            </a:fld>
            <a:endParaRPr lang="en-IN" dirty="0"/>
          </a:p>
        </p:txBody>
      </p:sp>
      <p:sp>
        <p:nvSpPr>
          <p:cNvPr id="6" name="Footer Placeholder 5">
            <a:extLst>
              <a:ext uri="{FF2B5EF4-FFF2-40B4-BE49-F238E27FC236}">
                <a16:creationId xmlns:a16="http://schemas.microsoft.com/office/drawing/2014/main" id="{1BE8AD82-A588-4EFB-A956-62AC671AB8A4}"/>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2F77DB56-43F3-4932-8420-FA767EBAB47B}"/>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8745344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B7547C-9236-44B2-927D-EE1C7DF06D31}"/>
              </a:ext>
            </a:extLst>
          </p:cNvPr>
          <p:cNvSpPr>
            <a:spLocks noGrp="1"/>
          </p:cNvSpPr>
          <p:nvPr>
            <p:ph type="dt" sz="half" idx="10"/>
          </p:nvPr>
        </p:nvSpPr>
        <p:spPr/>
        <p:txBody>
          <a:bodyPr/>
          <a:lstStyle/>
          <a:p>
            <a:fld id="{05D0B1AC-0B8C-40CC-9B36-B9B2DB76B79B}" type="datetime3">
              <a:rPr lang="en-US" smtClean="0"/>
              <a:t>9 September 2020</a:t>
            </a:fld>
            <a:endParaRPr lang="en-IN" dirty="0"/>
          </a:p>
        </p:txBody>
      </p:sp>
      <p:sp>
        <p:nvSpPr>
          <p:cNvPr id="3" name="Footer Placeholder 2">
            <a:extLst>
              <a:ext uri="{FF2B5EF4-FFF2-40B4-BE49-F238E27FC236}">
                <a16:creationId xmlns:a16="http://schemas.microsoft.com/office/drawing/2014/main" id="{7FE2AC0F-F4F4-46F1-8E38-470CA213226A}"/>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C3B301A4-CE65-4914-B017-DED28C25B268}"/>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4380659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A9D79-13D5-4189-B325-32C1E30071D2}"/>
              </a:ext>
            </a:extLst>
          </p:cNvPr>
          <p:cNvSpPr>
            <a:spLocks noGrp="1"/>
          </p:cNvSpPr>
          <p:nvPr>
            <p:ph type="dt" sz="half" idx="10"/>
          </p:nvPr>
        </p:nvSpPr>
        <p:spPr/>
        <p:txBody>
          <a:bodyPr/>
          <a:lstStyle/>
          <a:p>
            <a:fld id="{87C6314C-751B-4148-8198-F20956044432}" type="datetime3">
              <a:rPr lang="en-US" smtClean="0"/>
              <a:t>9 September 2020</a:t>
            </a:fld>
            <a:endParaRPr lang="en-IN" dirty="0"/>
          </a:p>
        </p:txBody>
      </p:sp>
      <p:sp>
        <p:nvSpPr>
          <p:cNvPr id="3" name="Footer Placeholder 2">
            <a:extLst>
              <a:ext uri="{FF2B5EF4-FFF2-40B4-BE49-F238E27FC236}">
                <a16:creationId xmlns:a16="http://schemas.microsoft.com/office/drawing/2014/main" id="{35690CD3-106E-4E37-A338-7D12BDB87EB2}"/>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6C97AA2E-8C14-46B6-80A1-837B7775D6E6}"/>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6863427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13CB0-F911-4F63-ADF4-31E748E46E91}"/>
              </a:ext>
            </a:extLst>
          </p:cNvPr>
          <p:cNvSpPr>
            <a:spLocks noGrp="1"/>
          </p:cNvSpPr>
          <p:nvPr>
            <p:ph type="dt" sz="half" idx="10"/>
          </p:nvPr>
        </p:nvSpPr>
        <p:spPr/>
        <p:txBody>
          <a:bodyPr/>
          <a:lstStyle/>
          <a:p>
            <a:fld id="{D005AA61-9193-44AF-B668-28B8BC11A486}" type="datetime3">
              <a:rPr lang="en-US" smtClean="0"/>
              <a:t>9 September 2020</a:t>
            </a:fld>
            <a:endParaRPr lang="en-IN" dirty="0"/>
          </a:p>
        </p:txBody>
      </p:sp>
      <p:sp>
        <p:nvSpPr>
          <p:cNvPr id="3" name="Footer Placeholder 2">
            <a:extLst>
              <a:ext uri="{FF2B5EF4-FFF2-40B4-BE49-F238E27FC236}">
                <a16:creationId xmlns:a16="http://schemas.microsoft.com/office/drawing/2014/main" id="{B6E00D68-E42E-4E18-97BC-09F3CC3C7191}"/>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E909C18C-4659-4936-9B48-47D916992927}"/>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28391934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F7CA26-2B7B-4622-93A8-93EC10CCBE9D}"/>
              </a:ext>
            </a:extLst>
          </p:cNvPr>
          <p:cNvSpPr>
            <a:spLocks noGrp="1"/>
          </p:cNvSpPr>
          <p:nvPr>
            <p:ph type="dt" sz="half" idx="10"/>
          </p:nvPr>
        </p:nvSpPr>
        <p:spPr/>
        <p:txBody>
          <a:bodyPr/>
          <a:lstStyle/>
          <a:p>
            <a:fld id="{FB3F5D69-F807-4D09-B66E-06AAE28FCE57}" type="datetime3">
              <a:rPr lang="en-US" smtClean="0"/>
              <a:t>9 September 2020</a:t>
            </a:fld>
            <a:endParaRPr lang="en-IN" dirty="0"/>
          </a:p>
        </p:txBody>
      </p:sp>
      <p:sp>
        <p:nvSpPr>
          <p:cNvPr id="3" name="Footer Placeholder 2">
            <a:extLst>
              <a:ext uri="{FF2B5EF4-FFF2-40B4-BE49-F238E27FC236}">
                <a16:creationId xmlns:a16="http://schemas.microsoft.com/office/drawing/2014/main" id="{60E24E25-AADE-42B5-BB07-A8C5FC7FBF20}"/>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AF9B93A4-EF49-4605-8E7D-22AB1304F10E}"/>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80240867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58AD78-6C49-405F-80BD-8F5F9CFAD79D}"/>
              </a:ext>
            </a:extLst>
          </p:cNvPr>
          <p:cNvSpPr>
            <a:spLocks noGrp="1"/>
          </p:cNvSpPr>
          <p:nvPr>
            <p:ph type="dt" sz="half" idx="10"/>
          </p:nvPr>
        </p:nvSpPr>
        <p:spPr/>
        <p:txBody>
          <a:bodyPr/>
          <a:lstStyle/>
          <a:p>
            <a:fld id="{1E449CCB-2F74-4AE7-9D2F-AB617BC2C6DE}" type="datetime3">
              <a:rPr lang="en-US" smtClean="0"/>
              <a:t>9 September 2020</a:t>
            </a:fld>
            <a:endParaRPr lang="en-IN" dirty="0"/>
          </a:p>
        </p:txBody>
      </p:sp>
      <p:sp>
        <p:nvSpPr>
          <p:cNvPr id="3" name="Footer Placeholder 2">
            <a:extLst>
              <a:ext uri="{FF2B5EF4-FFF2-40B4-BE49-F238E27FC236}">
                <a16:creationId xmlns:a16="http://schemas.microsoft.com/office/drawing/2014/main" id="{FA3A6C55-F277-42AF-8500-E16F039B9A4F}"/>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36368E36-B58F-4FD6-B92E-04754A1D8354}"/>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451922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914400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4E480A10-F3A8-4482-9A96-E4A2985059D6}"/>
              </a:ext>
            </a:extLst>
          </p:cNvPr>
          <p:cNvSpPr>
            <a:spLocks noGrp="1"/>
          </p:cNvSpPr>
          <p:nvPr>
            <p:ph type="dt" sz="half" idx="11"/>
          </p:nvPr>
        </p:nvSpPr>
        <p:spPr/>
        <p:txBody>
          <a:bodyPr/>
          <a:lstStyle/>
          <a:p>
            <a:fld id="{116756D8-28B7-4B79-8118-E321541624B0}" type="datetime3">
              <a:rPr lang="en-US" smtClean="0"/>
              <a:t>9 September 2020</a:t>
            </a:fld>
            <a:endParaRPr lang="en-IN" dirty="0"/>
          </a:p>
        </p:txBody>
      </p:sp>
      <p:sp>
        <p:nvSpPr>
          <p:cNvPr id="4" name="Footer Placeholder 3">
            <a:extLst>
              <a:ext uri="{FF2B5EF4-FFF2-40B4-BE49-F238E27FC236}">
                <a16:creationId xmlns:a16="http://schemas.microsoft.com/office/drawing/2014/main" id="{8D942338-84D5-44C7-ADEC-04C9C56CF23A}"/>
              </a:ext>
            </a:extLst>
          </p:cNvPr>
          <p:cNvSpPr>
            <a:spLocks noGrp="1"/>
          </p:cNvSpPr>
          <p:nvPr>
            <p:ph type="ftr" sz="quarter" idx="12"/>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4FAC4917-7B6B-475D-AAE6-8F714438F257}"/>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52717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6146139" y="1"/>
            <a:ext cx="2997862" cy="6156104"/>
          </a:xfrm>
        </p:spPr>
        <p:txBody>
          <a:bodyPr/>
          <a:lstStyle/>
          <a:p>
            <a:r>
              <a:rPr lang="en-US" altLang="zh-CN"/>
              <a:t>Click icon to add picture</a:t>
            </a:r>
            <a:endParaRPr lang="en-IN" dirty="0"/>
          </a:p>
        </p:txBody>
      </p:sp>
      <p:sp>
        <p:nvSpPr>
          <p:cNvPr id="2" name="Title 1"/>
          <p:cNvSpPr>
            <a:spLocks noGrp="1"/>
          </p:cNvSpPr>
          <p:nvPr>
            <p:ph type="title"/>
          </p:nvPr>
        </p:nvSpPr>
        <p:spPr>
          <a:xfrm>
            <a:off x="457201" y="294200"/>
            <a:ext cx="5580410" cy="590400"/>
          </a:xfrm>
        </p:spPr>
        <p:txBody>
          <a:bodyPr/>
          <a:lstStyle>
            <a:lvl1pPr>
              <a:defRPr sz="2400">
                <a:solidFill>
                  <a:schemeClr val="bg1"/>
                </a:solidFill>
              </a:defRPr>
            </a:lvl1pPr>
          </a:lstStyle>
          <a:p>
            <a:r>
              <a:rPr lang="en-US" altLang="zh-CN"/>
              <a:t>Click to edit Master title style</a:t>
            </a:r>
            <a:endParaRPr lang="en-GB" dirty="0"/>
          </a:p>
        </p:txBody>
      </p:sp>
      <p:sp>
        <p:nvSpPr>
          <p:cNvPr id="3" name="Content Placeholder 2"/>
          <p:cNvSpPr>
            <a:spLocks noGrp="1"/>
          </p:cNvSpPr>
          <p:nvPr>
            <p:ph idx="1" hasCustomPrompt="1"/>
          </p:nvPr>
        </p:nvSpPr>
        <p:spPr>
          <a:xfrm>
            <a:off x="457200" y="1137921"/>
            <a:ext cx="5471882" cy="873760"/>
          </a:xfrm>
        </p:spPr>
        <p:txBody>
          <a:bodyPr/>
          <a:lstStyle>
            <a:lvl1pPr marL="0" indent="0">
              <a:buNone/>
              <a:defRPr sz="13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457201" y="2311401"/>
            <a:ext cx="2683690" cy="3844704"/>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3245392" y="2311402"/>
            <a:ext cx="2683690" cy="1254759"/>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3245392" y="4236721"/>
            <a:ext cx="2683690" cy="1944160"/>
          </a:xfrm>
        </p:spPr>
        <p:txBody>
          <a:bodyPr numCol="1"/>
          <a:lstStyle>
            <a:lvl1pPr marL="0" indent="0">
              <a:buNone/>
              <a:defRPr sz="1349">
                <a:solidFill>
                  <a:schemeClr val="bg1"/>
                </a:solidFill>
                <a:latin typeface="Georgia" panose="02040502050405020303" pitchFamily="18" charset="0"/>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Quote</a:t>
            </a:r>
          </a:p>
        </p:txBody>
      </p:sp>
      <p:sp>
        <p:nvSpPr>
          <p:cNvPr id="10" name="Line 10">
            <a:extLst>
              <a:ext uri="{FF2B5EF4-FFF2-40B4-BE49-F238E27FC236}">
                <a16:creationId xmlns:a16="http://schemas.microsoft.com/office/drawing/2014/main" id="{229C318B-FAE0-4A50-A714-607EF622AFB9}"/>
              </a:ext>
            </a:extLst>
          </p:cNvPr>
          <p:cNvSpPr>
            <a:spLocks noChangeShapeType="1"/>
          </p:cNvSpPr>
          <p:nvPr userDrawn="1"/>
        </p:nvSpPr>
        <p:spPr bwMode="auto">
          <a:xfrm>
            <a:off x="457201" y="907750"/>
            <a:ext cx="559340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6C19BF30-77AC-4AB5-8632-BF71395C23EE}"/>
              </a:ext>
            </a:extLst>
          </p:cNvPr>
          <p:cNvSpPr>
            <a:spLocks noGrp="1"/>
          </p:cNvSpPr>
          <p:nvPr>
            <p:ph type="dt" sz="half" idx="14"/>
          </p:nvPr>
        </p:nvSpPr>
        <p:spPr/>
        <p:txBody>
          <a:bodyPr/>
          <a:lstStyle/>
          <a:p>
            <a:fld id="{A42C7B75-070E-4FA8-81AA-5D744EC27B20}" type="datetime3">
              <a:rPr lang="en-US" smtClean="0"/>
              <a:t>9 September 2020</a:t>
            </a:fld>
            <a:endParaRPr lang="en-IN" dirty="0"/>
          </a:p>
        </p:txBody>
      </p:sp>
      <p:sp>
        <p:nvSpPr>
          <p:cNvPr id="6" name="Footer Placeholder 5">
            <a:extLst>
              <a:ext uri="{FF2B5EF4-FFF2-40B4-BE49-F238E27FC236}">
                <a16:creationId xmlns:a16="http://schemas.microsoft.com/office/drawing/2014/main" id="{CC54475C-10CE-4EB1-B9D2-1AD083DB73E8}"/>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559A6C31-E14E-4A28-A9E9-2D347271C86F}"/>
              </a:ext>
            </a:extLst>
          </p:cNvPr>
          <p:cNvSpPr>
            <a:spLocks noGrp="1"/>
          </p:cNvSpPr>
          <p:nvPr>
            <p:ph type="sldNum" sz="quarter" idx="16"/>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0889816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5BBDB2-BA66-4CAF-998B-9D64B00D149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5728664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1_Final legal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D09E6-0A52-4BB2-A361-86380E62A29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6225295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2_Final legal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2C72D4-8941-4841-A1D6-780403604C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6829143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2666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594360"/>
          </a:xfrm>
        </p:spPr>
        <p:txBody>
          <a:bodyPr/>
          <a:lstStyle>
            <a:lvl1pPr>
              <a:defRPr sz="2400">
                <a:solidFill>
                  <a:schemeClr val="bg1"/>
                </a:solidFill>
                <a:latin typeface="EYInterstate Light" panose="02000506000000020004" pitchFamily="2" charset="0"/>
              </a:defRPr>
            </a:lvl1pPr>
          </a:lstStyle>
          <a:p>
            <a:r>
              <a:rPr lang="en-US" dirty="0"/>
              <a:t>Click to edit Master title style</a:t>
            </a:r>
            <a:endParaRPr lang="en-GB" dirty="0"/>
          </a:p>
        </p:txBody>
      </p:sp>
      <p:sp>
        <p:nvSpPr>
          <p:cNvPr id="13" name="Table Placeholder 4">
            <a:extLst>
              <a:ext uri="{FF2B5EF4-FFF2-40B4-BE49-F238E27FC236}">
                <a16:creationId xmlns:a16="http://schemas.microsoft.com/office/drawing/2014/main" id="{C5AC4C92-885D-49C5-B704-597DE68FC006}"/>
              </a:ext>
            </a:extLst>
          </p:cNvPr>
          <p:cNvSpPr txBox="1">
            <a:spLocks/>
          </p:cNvSpPr>
          <p:nvPr userDrawn="1"/>
        </p:nvSpPr>
        <p:spPr>
          <a:xfrm>
            <a:off x="609917" y="1137920"/>
            <a:ext cx="4957505" cy="4267457"/>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616" marR="0" lvl="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endParaRPr kumimoji="0" lang="en-IN" sz="2000" b="0" i="0" u="none" strike="noStrike" kern="1200" cap="none" spc="0" normalizeH="0" baseline="0" noProof="0">
              <a:ln>
                <a:noFill/>
              </a:ln>
              <a:solidFill>
                <a:sysClr val="window" lastClr="FFFFFF"/>
              </a:solidFill>
              <a:effectLst/>
              <a:uLnTx/>
              <a:uFillTx/>
              <a:latin typeface="EYInterstate Light" panose="02000506000000020004" pitchFamily="2" charset="0"/>
              <a:ea typeface="+mn-ea"/>
              <a:cs typeface="+mn-cs"/>
            </a:endParaRPr>
          </a:p>
        </p:txBody>
      </p:sp>
      <p:sp>
        <p:nvSpPr>
          <p:cNvPr id="5" name="Line 10">
            <a:extLst>
              <a:ext uri="{FF2B5EF4-FFF2-40B4-BE49-F238E27FC236}">
                <a16:creationId xmlns:a16="http://schemas.microsoft.com/office/drawing/2014/main" id="{04A2E968-DBA8-4BD3-8F8F-9B23825BC4DF}"/>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2775A018-27C1-411C-A8B7-4C4E26852F9E}"/>
              </a:ext>
            </a:extLst>
          </p:cNvPr>
          <p:cNvSpPr>
            <a:spLocks noGrp="1"/>
          </p:cNvSpPr>
          <p:nvPr>
            <p:ph type="dt" sz="half" idx="10"/>
          </p:nvPr>
        </p:nvSpPr>
        <p:spPr/>
        <p:txBody>
          <a:bodyPr/>
          <a:lstStyle/>
          <a:p>
            <a:fld id="{C132A426-2D75-48A7-BFCD-382E65B0A3F4}" type="datetime3">
              <a:rPr lang="en-US" smtClean="0"/>
              <a:t>9 September 2020</a:t>
            </a:fld>
            <a:endParaRPr lang="en-IN" dirty="0"/>
          </a:p>
        </p:txBody>
      </p:sp>
      <p:sp>
        <p:nvSpPr>
          <p:cNvPr id="4" name="Footer Placeholder 3">
            <a:extLst>
              <a:ext uri="{FF2B5EF4-FFF2-40B4-BE49-F238E27FC236}">
                <a16:creationId xmlns:a16="http://schemas.microsoft.com/office/drawing/2014/main" id="{BEE722F2-E6B5-4B92-988F-82639B0BF352}"/>
              </a:ext>
            </a:extLst>
          </p:cNvPr>
          <p:cNvSpPr>
            <a:spLocks noGrp="1"/>
          </p:cNvSpPr>
          <p:nvPr>
            <p:ph type="ftr" sz="quarter" idx="11"/>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D8D948EC-D865-4954-9EBD-9C30DCDD1C4E}"/>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234695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4667954" y="0"/>
            <a:ext cx="4476046"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581936" y="2050889"/>
            <a:ext cx="3401698" cy="1055708"/>
          </a:xfrm>
        </p:spPr>
        <p:txBody>
          <a:bodyPr/>
          <a:lstStyle>
            <a:lvl1pPr marL="0" indent="0">
              <a:buNone/>
              <a:defRPr sz="224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581936" y="3312530"/>
            <a:ext cx="3401698" cy="1055708"/>
          </a:xfrm>
        </p:spPr>
        <p:txBody>
          <a:bodyPr/>
          <a:lstStyle>
            <a:lvl1pPr marL="0" indent="0">
              <a:buNone/>
              <a:defRPr sz="1199"/>
            </a:lvl1pPr>
          </a:lstStyle>
          <a:p>
            <a:pPr lvl="0"/>
            <a:r>
              <a:rPr lang="en-IN" dirty="0"/>
              <a:t>text</a:t>
            </a:r>
          </a:p>
        </p:txBody>
      </p:sp>
      <p:sp>
        <p:nvSpPr>
          <p:cNvPr id="2" name="Date Placeholder 1">
            <a:extLst>
              <a:ext uri="{FF2B5EF4-FFF2-40B4-BE49-F238E27FC236}">
                <a16:creationId xmlns:a16="http://schemas.microsoft.com/office/drawing/2014/main" id="{4E59B594-94BE-43F4-8A51-56A02D3520A9}"/>
              </a:ext>
            </a:extLst>
          </p:cNvPr>
          <p:cNvSpPr>
            <a:spLocks noGrp="1"/>
          </p:cNvSpPr>
          <p:nvPr>
            <p:ph type="dt" sz="half" idx="13"/>
          </p:nvPr>
        </p:nvSpPr>
        <p:spPr/>
        <p:txBody>
          <a:bodyPr/>
          <a:lstStyle/>
          <a:p>
            <a:fld id="{51924332-F73B-4D42-A29E-DA0724CA7F63}" type="datetime3">
              <a:rPr lang="en-US" smtClean="0"/>
              <a:t>9 September 2020</a:t>
            </a:fld>
            <a:endParaRPr lang="en-IN" dirty="0"/>
          </a:p>
        </p:txBody>
      </p:sp>
      <p:sp>
        <p:nvSpPr>
          <p:cNvPr id="3" name="Footer Placeholder 2">
            <a:extLst>
              <a:ext uri="{FF2B5EF4-FFF2-40B4-BE49-F238E27FC236}">
                <a16:creationId xmlns:a16="http://schemas.microsoft.com/office/drawing/2014/main" id="{93D76FF3-5668-471F-96BC-86222958B48B}"/>
              </a:ext>
            </a:extLst>
          </p:cNvPr>
          <p:cNvSpPr>
            <a:spLocks noGrp="1"/>
          </p:cNvSpPr>
          <p:nvPr>
            <p:ph type="ftr" sz="quarter" idx="14"/>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D5C144E7-F1A6-43D5-9337-069D87B113F1}"/>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0608411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620064" y="2504281"/>
            <a:ext cx="3334113"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267319" marR="0" lvl="0" indent="-267319" defTabSz="755512"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542413CE-C4D0-4ABD-A496-80941F07BDB0}"/>
              </a:ext>
            </a:extLst>
          </p:cNvPr>
          <p:cNvSpPr>
            <a:spLocks noGrp="1"/>
          </p:cNvSpPr>
          <p:nvPr>
            <p:ph type="dt" sz="half" idx="11"/>
          </p:nvPr>
        </p:nvSpPr>
        <p:spPr/>
        <p:txBody>
          <a:bodyPr/>
          <a:lstStyle/>
          <a:p>
            <a:fld id="{698D45B8-0674-473C-A4E9-F3FF22E7F741}" type="datetime3">
              <a:rPr lang="en-US" smtClean="0"/>
              <a:t>9 September 2020</a:t>
            </a:fld>
            <a:endParaRPr lang="en-IN" dirty="0"/>
          </a:p>
        </p:txBody>
      </p:sp>
      <p:sp>
        <p:nvSpPr>
          <p:cNvPr id="3" name="Footer Placeholder 2">
            <a:extLst>
              <a:ext uri="{FF2B5EF4-FFF2-40B4-BE49-F238E27FC236}">
                <a16:creationId xmlns:a16="http://schemas.microsoft.com/office/drawing/2014/main" id="{C6AF2A22-94A3-41BF-9F87-44E3FEF33B47}"/>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F35C79A1-12F2-4F8B-A8F3-F46D58F4CB37}"/>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6941127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8EA5E8-D5CE-4885-9BCF-B4EBD8097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0" r="22250"/>
          <a:stretch/>
        </p:blipFill>
        <p:spPr>
          <a:xfrm>
            <a:off x="0" y="0"/>
            <a:ext cx="9144000" cy="6858000"/>
          </a:xfrm>
          <a:prstGeom prst="rect">
            <a:avLst/>
          </a:prstGeom>
        </p:spPr>
      </p:pic>
      <p:sp>
        <p:nvSpPr>
          <p:cNvPr id="7" name="Freeform 5">
            <a:extLst>
              <a:ext uri="{FF2B5EF4-FFF2-40B4-BE49-F238E27FC236}">
                <a16:creationId xmlns:a16="http://schemas.microsoft.com/office/drawing/2014/main" id="{B7F2A12E-7729-47A0-BC4C-937A569C1503}"/>
              </a:ext>
            </a:extLst>
          </p:cNvPr>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686326" y="1476597"/>
            <a:ext cx="4064949" cy="860400"/>
          </a:xfrm>
        </p:spPr>
        <p:txBody>
          <a:bodyPr/>
          <a:lstStyle>
            <a:lvl1pPr>
              <a:defRPr sz="3000"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686327" y="2422864"/>
            <a:ext cx="4064949" cy="391225"/>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b="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r="59515"/>
          <a:stretch/>
        </p:blipFill>
        <p:spPr>
          <a:xfrm>
            <a:off x="7710361" y="5340813"/>
            <a:ext cx="1060138" cy="1156251"/>
          </a:xfrm>
          <a:prstGeom prst="rect">
            <a:avLst/>
          </a:prstGeom>
        </p:spPr>
      </p:pic>
    </p:spTree>
    <p:extLst>
      <p:ext uri="{BB962C8B-B14F-4D97-AF65-F5344CB8AC3E}">
        <p14:creationId xmlns:p14="http://schemas.microsoft.com/office/powerpoint/2010/main" val="3909772355"/>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1787414" cy="6857999"/>
          </a:xfrm>
        </p:spPr>
        <p:txBody>
          <a:bodyPr/>
          <a:lstStyle/>
          <a:p>
            <a:r>
              <a:rPr lang="en-US" altLang="zh-CN"/>
              <a:t>Click icon to add picture</a:t>
            </a:r>
            <a:endParaRPr lang="en-IN"/>
          </a:p>
        </p:txBody>
      </p:sp>
      <p:sp>
        <p:nvSpPr>
          <p:cNvPr id="2" name="Title 1"/>
          <p:cNvSpPr>
            <a:spLocks noGrp="1"/>
          </p:cNvSpPr>
          <p:nvPr>
            <p:ph type="title"/>
          </p:nvPr>
        </p:nvSpPr>
        <p:spPr>
          <a:xfrm>
            <a:off x="2020418" y="294200"/>
            <a:ext cx="6665528" cy="590400"/>
          </a:xfrm>
        </p:spPr>
        <p:txBody>
          <a:bodyPr/>
          <a:lstStyle>
            <a:lvl1pPr>
              <a:defRPr sz="1799">
                <a:solidFill>
                  <a:schemeClr val="bg1"/>
                </a:solidFill>
              </a:defRPr>
            </a:lvl1pPr>
          </a:lstStyle>
          <a:p>
            <a:r>
              <a:rPr lang="en-US" altLang="zh-CN"/>
              <a:t>Click to edit Master title style</a:t>
            </a:r>
            <a:endParaRPr lang="en-GB" dirty="0"/>
          </a:p>
        </p:txBody>
      </p:sp>
      <p:sp>
        <p:nvSpPr>
          <p:cNvPr id="3" name="Content Placeholder 2"/>
          <p:cNvSpPr>
            <a:spLocks noGrp="1"/>
          </p:cNvSpPr>
          <p:nvPr>
            <p:ph idx="1" hasCustomPrompt="1"/>
          </p:nvPr>
        </p:nvSpPr>
        <p:spPr>
          <a:xfrm>
            <a:off x="2020417" y="1137921"/>
            <a:ext cx="2056091" cy="5018184"/>
          </a:xfrm>
        </p:spPr>
        <p:txBody>
          <a:bodyPr/>
          <a:lstStyle>
            <a:lvl1pPr marL="0" indent="0">
              <a:buNone/>
              <a:defRPr sz="13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4293076" y="1137921"/>
            <a:ext cx="2101787" cy="5018184"/>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p:ph idx="12" hasCustomPrompt="1"/>
          </p:nvPr>
        </p:nvSpPr>
        <p:spPr>
          <a:xfrm>
            <a:off x="6611431" y="1137922"/>
            <a:ext cx="2075369" cy="2796151"/>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0" name="Content Placeholder 2">
            <a:extLst>
              <a:ext uri="{FF2B5EF4-FFF2-40B4-BE49-F238E27FC236}">
                <a16:creationId xmlns:a16="http://schemas.microsoft.com/office/drawing/2014/main" id="{0FD13F91-AFC9-4CB0-B48E-B4031BDF7D7E}"/>
              </a:ext>
            </a:extLst>
          </p:cNvPr>
          <p:cNvSpPr>
            <a:spLocks noGrp="1"/>
          </p:cNvSpPr>
          <p:nvPr>
            <p:ph idx="12" hasCustomPrompt="1"/>
          </p:nvPr>
        </p:nvSpPr>
        <p:spPr>
          <a:xfrm>
            <a:off x="6611431" y="1137922"/>
            <a:ext cx="2075369" cy="2796151"/>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4" name="Date Placeholder 3">
            <a:extLst>
              <a:ext uri="{FF2B5EF4-FFF2-40B4-BE49-F238E27FC236}">
                <a16:creationId xmlns:a16="http://schemas.microsoft.com/office/drawing/2014/main" id="{A358BEC6-81BD-4A6C-A6CF-94332742F93B}"/>
              </a:ext>
            </a:extLst>
          </p:cNvPr>
          <p:cNvSpPr>
            <a:spLocks noGrp="1"/>
          </p:cNvSpPr>
          <p:nvPr>
            <p:ph type="dt" sz="half" idx="13"/>
          </p:nvPr>
        </p:nvSpPr>
        <p:spPr/>
        <p:txBody>
          <a:bodyPr/>
          <a:lstStyle/>
          <a:p>
            <a:fld id="{6CBCD5F7-0DF9-4123-86DA-C7F0BF0B7B5C}" type="datetime3">
              <a:rPr lang="en-US" smtClean="0"/>
              <a:t>9 September 2020</a:t>
            </a:fld>
            <a:endParaRPr lang="en-IN" dirty="0"/>
          </a:p>
        </p:txBody>
      </p:sp>
      <p:sp>
        <p:nvSpPr>
          <p:cNvPr id="6" name="Footer Placeholder 5">
            <a:extLst>
              <a:ext uri="{FF2B5EF4-FFF2-40B4-BE49-F238E27FC236}">
                <a16:creationId xmlns:a16="http://schemas.microsoft.com/office/drawing/2014/main" id="{04661FBF-9B0D-493C-BE46-3C702E0F65AB}"/>
              </a:ext>
            </a:extLst>
          </p:cNvPr>
          <p:cNvSpPr>
            <a:spLocks noGrp="1"/>
          </p:cNvSpPr>
          <p:nvPr>
            <p:ph type="ftr" sz="quarter" idx="14"/>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91C1F439-4CB5-472E-B792-D16C6415352A}"/>
              </a:ext>
            </a:extLst>
          </p:cNvPr>
          <p:cNvSpPr>
            <a:spLocks noGrp="1"/>
          </p:cNvSpPr>
          <p:nvPr>
            <p:ph type="sldNum" sz="quarter" idx="15"/>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44160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altLang="zh-CN"/>
              <a:t>Click to edit Master title style</a:t>
            </a:r>
            <a:endParaRPr lang="en-GB" dirty="0"/>
          </a:p>
        </p:txBody>
      </p:sp>
      <p:sp>
        <p:nvSpPr>
          <p:cNvPr id="3" name="Content Placeholder 2"/>
          <p:cNvSpPr>
            <a:spLocks noGrp="1"/>
          </p:cNvSpPr>
          <p:nvPr>
            <p:ph idx="1"/>
          </p:nvPr>
        </p:nvSpPr>
        <p:spPr>
          <a:xfrm>
            <a:off x="457201" y="1137920"/>
            <a:ext cx="6175841" cy="4834800"/>
          </a:xfrm>
        </p:spPr>
        <p:txBody>
          <a:bodyPr/>
          <a:lstStyle>
            <a:lvl1pPr marL="0" indent="0">
              <a:spcBef>
                <a:spcPts val="0"/>
              </a:spcBef>
              <a:buNone/>
              <a:defRPr>
                <a:solidFill>
                  <a:schemeClr val="bg1"/>
                </a:solidFill>
              </a:defRPr>
            </a:lvl1pPr>
            <a:lvl2pPr marL="0" indent="0">
              <a:spcBef>
                <a:spcPts val="0"/>
              </a:spcBef>
              <a:buNone/>
              <a:defRPr sz="1349">
                <a:solidFill>
                  <a:schemeClr val="bg1"/>
                </a:solidFill>
              </a:defRPr>
            </a:lvl2pPr>
            <a:lvl3pPr marL="0" indent="0">
              <a:spcBef>
                <a:spcPts val="0"/>
              </a:spcBef>
              <a:buNone/>
              <a:defRPr sz="1199">
                <a:solidFill>
                  <a:schemeClr val="bg1"/>
                </a:solidFill>
              </a:defRPr>
            </a:lvl3pPr>
            <a:lvl4pPr marL="0" indent="0">
              <a:spcBef>
                <a:spcPts val="0"/>
              </a:spcBef>
              <a:buNone/>
              <a:defRPr sz="1049">
                <a:solidFill>
                  <a:schemeClr val="bg1"/>
                </a:solidFill>
              </a:defRPr>
            </a:lvl4pPr>
            <a:lvl5pPr marL="0" indent="0">
              <a:spcBef>
                <a:spcPts val="0"/>
              </a:spcBef>
              <a:buNone/>
              <a:defRPr sz="900">
                <a:solidFill>
                  <a:schemeClr val="bg1"/>
                </a:solidFill>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GB" dirty="0"/>
          </a:p>
        </p:txBody>
      </p:sp>
      <p:sp>
        <p:nvSpPr>
          <p:cNvPr id="6" name="Line 10">
            <a:extLst>
              <a:ext uri="{FF2B5EF4-FFF2-40B4-BE49-F238E27FC236}">
                <a16:creationId xmlns:a16="http://schemas.microsoft.com/office/drawing/2014/main" id="{EAD7805E-FA43-4FE6-B59E-9A440183B7B9}"/>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BED3198B-8C42-45EB-99DF-C3F1A2ABCB7C}"/>
              </a:ext>
            </a:extLst>
          </p:cNvPr>
          <p:cNvSpPr>
            <a:spLocks noGrp="1"/>
          </p:cNvSpPr>
          <p:nvPr>
            <p:ph type="dt" sz="half" idx="10"/>
          </p:nvPr>
        </p:nvSpPr>
        <p:spPr/>
        <p:txBody>
          <a:bodyPr/>
          <a:lstStyle/>
          <a:p>
            <a:fld id="{E7845ABC-A91F-4289-9C66-23D8A5B14269}" type="datetime3">
              <a:rPr lang="en-US" smtClean="0"/>
              <a:t>9 September 2020</a:t>
            </a:fld>
            <a:endParaRPr lang="en-IN" dirty="0"/>
          </a:p>
        </p:txBody>
      </p:sp>
      <p:sp>
        <p:nvSpPr>
          <p:cNvPr id="5" name="Footer Placeholder 4">
            <a:extLst>
              <a:ext uri="{FF2B5EF4-FFF2-40B4-BE49-F238E27FC236}">
                <a16:creationId xmlns:a16="http://schemas.microsoft.com/office/drawing/2014/main" id="{655268C3-3843-40FF-9263-125A8E57D4B7}"/>
              </a:ext>
            </a:extLst>
          </p:cNvPr>
          <p:cNvSpPr>
            <a:spLocks noGrp="1"/>
          </p:cNvSpPr>
          <p:nvPr>
            <p:ph type="ftr" sz="quarter" idx="11"/>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E43DE6C9-5E0D-49AD-8BBE-CFF57149B3D1}"/>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539203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264463" y="2851522"/>
            <a:ext cx="3334113" cy="1202318"/>
          </a:xfrm>
        </p:spPr>
        <p:txBody>
          <a:bodyPr vert="horz" lIns="0" tIns="0" rIns="0" bIns="0" rtlCol="0" anchor="ctr" anchorCtr="0">
            <a:noAutofit/>
          </a:bodyPr>
          <a:lstStyle>
            <a:lvl1pPr marL="0" indent="0">
              <a:buNone/>
              <a:defRPr kumimoji="0" lang="en-IN" sz="2699"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267319" marR="0" lvl="0" indent="-267319" defTabSz="755512"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C2EF7B21-823B-4C1B-B44E-8C28E4ECCA2C}"/>
              </a:ext>
            </a:extLst>
          </p:cNvPr>
          <p:cNvSpPr>
            <a:spLocks noGrp="1"/>
          </p:cNvSpPr>
          <p:nvPr>
            <p:ph type="dt" sz="half" idx="11"/>
          </p:nvPr>
        </p:nvSpPr>
        <p:spPr/>
        <p:txBody>
          <a:bodyPr/>
          <a:lstStyle/>
          <a:p>
            <a:fld id="{9741E2ED-6E26-46A5-B0CB-000051BE0FA0}" type="datetime3">
              <a:rPr lang="en-US" smtClean="0"/>
              <a:t>9 September 2020</a:t>
            </a:fld>
            <a:endParaRPr lang="en-IN" dirty="0"/>
          </a:p>
        </p:txBody>
      </p:sp>
      <p:sp>
        <p:nvSpPr>
          <p:cNvPr id="3" name="Footer Placeholder 2">
            <a:extLst>
              <a:ext uri="{FF2B5EF4-FFF2-40B4-BE49-F238E27FC236}">
                <a16:creationId xmlns:a16="http://schemas.microsoft.com/office/drawing/2014/main" id="{63CE9737-42F0-4F0F-A932-7FE9D402AE1F}"/>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7F99A6E3-8A4A-4FC9-88A7-DFA9B43FF9FF}"/>
              </a:ext>
            </a:extLst>
          </p:cNvPr>
          <p:cNvSpPr>
            <a:spLocks noGrp="1"/>
          </p:cNvSpPr>
          <p:nvPr>
            <p:ph type="sldNum" sz="quarter" idx="13"/>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3051700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1.emf"/><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theme" Target="../theme/theme2.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5" cstate="print">
            <a:extLst>
              <a:ext uri="{28A0092B-C50C-407E-A947-70E740481C1C}">
                <a14:useLocalDpi xmlns:a14="http://schemas.microsoft.com/office/drawing/2010/main" val="0"/>
              </a:ext>
            </a:extLst>
          </a:blip>
          <a:srcRect r="59515" b="26053"/>
          <a:stretch/>
        </p:blipFill>
        <p:spPr>
          <a:xfrm>
            <a:off x="8284465" y="6327648"/>
            <a:ext cx="536262" cy="432504"/>
          </a:xfrm>
          <a:prstGeom prst="rect">
            <a:avLst/>
          </a:prstGeom>
        </p:spPr>
      </p:pic>
      <p:sp>
        <p:nvSpPr>
          <p:cNvPr id="2" name="Title Placeholder 1"/>
          <p:cNvSpPr>
            <a:spLocks noGrp="1"/>
          </p:cNvSpPr>
          <p:nvPr>
            <p:ph type="title"/>
          </p:nvPr>
        </p:nvSpPr>
        <p:spPr>
          <a:xfrm>
            <a:off x="457201" y="294200"/>
            <a:ext cx="8229600" cy="590880"/>
          </a:xfrm>
          <a:prstGeom prst="rect">
            <a:avLst/>
          </a:prstGeom>
        </p:spPr>
        <p:txBody>
          <a:bodyPr vert="horz" lIns="0" tIns="0" rIns="0" bIns="0" rtlCol="0" anchor="t" anchorCtr="0">
            <a:noAutofit/>
          </a:bodyPr>
          <a:lstStyle/>
          <a:p>
            <a:r>
              <a:rPr lang="en-US" altLang="zh-CN"/>
              <a:t>Click to edit Master title style</a:t>
            </a:r>
            <a:endParaRPr lang="en-GB" dirty="0"/>
          </a:p>
        </p:txBody>
      </p:sp>
      <p:sp>
        <p:nvSpPr>
          <p:cNvPr id="3" name="Text Placeholder 2"/>
          <p:cNvSpPr>
            <a:spLocks noGrp="1"/>
          </p:cNvSpPr>
          <p:nvPr>
            <p:ph type="body" idx="1"/>
          </p:nvPr>
        </p:nvSpPr>
        <p:spPr>
          <a:xfrm>
            <a:off x="457201" y="1137920"/>
            <a:ext cx="8229600" cy="4947920"/>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E69E1F1-58AD-46F1-B809-9D59D36060CB}"/>
              </a:ext>
            </a:extLst>
          </p:cNvPr>
          <p:cNvSpPr>
            <a:spLocks noGrp="1"/>
          </p:cNvSpPr>
          <p:nvPr>
            <p:ph type="dt" sz="half" idx="2"/>
          </p:nvPr>
        </p:nvSpPr>
        <p:spPr>
          <a:xfrm>
            <a:off x="2008048" y="6516456"/>
            <a:ext cx="1191258"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fld id="{BB8231F0-3B52-46BE-9F1F-CD1AA9613C52}" type="datetime3">
              <a:rPr lang="en-US" smtClean="0"/>
              <a:t>9 September 2020</a:t>
            </a:fld>
            <a:endParaRPr lang="en-IN" dirty="0"/>
          </a:p>
        </p:txBody>
      </p:sp>
      <p:sp>
        <p:nvSpPr>
          <p:cNvPr id="5" name="Footer Placeholder 4">
            <a:extLst>
              <a:ext uri="{FF2B5EF4-FFF2-40B4-BE49-F238E27FC236}">
                <a16:creationId xmlns:a16="http://schemas.microsoft.com/office/drawing/2014/main" id="{D6E0BE3A-850C-4403-A5AC-24F2FB2AC93A}"/>
              </a:ext>
            </a:extLst>
          </p:cNvPr>
          <p:cNvSpPr>
            <a:spLocks noGrp="1"/>
          </p:cNvSpPr>
          <p:nvPr>
            <p:ph type="ftr" sz="quarter" idx="3"/>
          </p:nvPr>
        </p:nvSpPr>
        <p:spPr>
          <a:xfrm>
            <a:off x="3437308" y="6516456"/>
            <a:ext cx="3086100" cy="180000"/>
          </a:xfrm>
          <a:prstGeom prst="rect">
            <a:avLst/>
          </a:prstGeom>
        </p:spPr>
        <p:txBody>
          <a:bodyPr vert="horz" lIns="0" tIns="0" rIns="0" bIns="0" rtlCol="0" anchor="ctr"/>
          <a:lstStyle>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8B1FFE43-22D2-44DE-9910-040934A9AD6B}"/>
              </a:ext>
            </a:extLst>
          </p:cNvPr>
          <p:cNvSpPr>
            <a:spLocks noGrp="1"/>
          </p:cNvSpPr>
          <p:nvPr>
            <p:ph type="sldNum" sz="quarter" idx="4"/>
          </p:nvPr>
        </p:nvSpPr>
        <p:spPr>
          <a:xfrm>
            <a:off x="457201" y="6516456"/>
            <a:ext cx="663066"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86142786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85" r:id="rId13"/>
    <p:sldLayoutId id="2147483883"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92" r:id="rId26"/>
    <p:sldLayoutId id="2147483893" r:id="rId27"/>
    <p:sldLayoutId id="2147483843" r:id="rId28"/>
    <p:sldLayoutId id="2147483844" r:id="rId29"/>
    <p:sldLayoutId id="2147483845" r:id="rId30"/>
    <p:sldLayoutId id="2147483847" r:id="rId31"/>
    <p:sldLayoutId id="2147483849" r:id="rId32"/>
    <p:sldLayoutId id="2147483878" r:id="rId33"/>
  </p:sldLayoutIdLst>
  <p:hf hdr="0"/>
  <p:txStyles>
    <p:title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p:bodyStyle>
    <p:otherStyle>
      <a:defPPr>
        <a:defRPr lang="en-US"/>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6" cstate="print">
            <a:extLst>
              <a:ext uri="{28A0092B-C50C-407E-A947-70E740481C1C}">
                <a14:useLocalDpi xmlns:a14="http://schemas.microsoft.com/office/drawing/2010/main" val="0"/>
              </a:ext>
            </a:extLst>
          </a:blip>
          <a:srcRect l="60865" r="-1350" b="26053"/>
          <a:stretch/>
        </p:blipFill>
        <p:spPr>
          <a:xfrm>
            <a:off x="8271584" y="6327648"/>
            <a:ext cx="536262" cy="432504"/>
          </a:xfrm>
          <a:prstGeom prst="rect">
            <a:avLst/>
          </a:prstGeom>
        </p:spPr>
      </p:pic>
      <p:sp>
        <p:nvSpPr>
          <p:cNvPr id="2" name="Title Placeholder 1"/>
          <p:cNvSpPr>
            <a:spLocks noGrp="1"/>
          </p:cNvSpPr>
          <p:nvPr>
            <p:ph type="title"/>
          </p:nvPr>
        </p:nvSpPr>
        <p:spPr>
          <a:xfrm>
            <a:off x="457201" y="294200"/>
            <a:ext cx="8229600"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57201" y="1137920"/>
            <a:ext cx="8229600" cy="4947920"/>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Date Placeholder 3">
            <a:extLst>
              <a:ext uri="{FF2B5EF4-FFF2-40B4-BE49-F238E27FC236}">
                <a16:creationId xmlns:a16="http://schemas.microsoft.com/office/drawing/2014/main" id="{1CDCB3BA-A513-4554-9E26-04ABDDC121E6}"/>
              </a:ext>
            </a:extLst>
          </p:cNvPr>
          <p:cNvSpPr>
            <a:spLocks noGrp="1"/>
          </p:cNvSpPr>
          <p:nvPr>
            <p:ph type="dt" sz="half" idx="2"/>
          </p:nvPr>
        </p:nvSpPr>
        <p:spPr>
          <a:xfrm>
            <a:off x="1892301" y="6516456"/>
            <a:ext cx="1191258" cy="180000"/>
          </a:xfrm>
          <a:prstGeom prst="rect">
            <a:avLst/>
          </a:prstGeom>
        </p:spPr>
        <p:txBody>
          <a:bodyPr vert="horz" lIns="91440" tIns="45720" rIns="91440" bIns="4572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fld id="{AC60616C-F738-4195-9CBC-57322DFDB528}" type="datetime3">
              <a:rPr lang="en-US" smtClean="0"/>
              <a:t>9 September 2020</a:t>
            </a:fld>
            <a:endParaRPr lang="en-IN" dirty="0"/>
          </a:p>
        </p:txBody>
      </p:sp>
      <p:sp>
        <p:nvSpPr>
          <p:cNvPr id="17" name="Footer Placeholder 4">
            <a:extLst>
              <a:ext uri="{FF2B5EF4-FFF2-40B4-BE49-F238E27FC236}">
                <a16:creationId xmlns:a16="http://schemas.microsoft.com/office/drawing/2014/main" id="{658F79CF-3FBE-4C25-8F3A-14054DB240E1}"/>
              </a:ext>
            </a:extLst>
          </p:cNvPr>
          <p:cNvSpPr>
            <a:spLocks noGrp="1"/>
          </p:cNvSpPr>
          <p:nvPr>
            <p:ph type="ftr" sz="quarter" idx="3"/>
          </p:nvPr>
        </p:nvSpPr>
        <p:spPr>
          <a:xfrm>
            <a:off x="3321561" y="6516456"/>
            <a:ext cx="3086100" cy="180000"/>
          </a:xfrm>
          <a:prstGeom prst="rect">
            <a:avLst/>
          </a:prstGeom>
        </p:spPr>
        <p:txBody>
          <a:bodyPr vert="horz" lIns="91440" tIns="45720" rIns="91440" bIns="4572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r>
              <a:rPr lang="en-IN"/>
              <a:t>Presentation title</a:t>
            </a:r>
            <a:endParaRPr lang="en-IN" dirty="0"/>
          </a:p>
        </p:txBody>
      </p:sp>
      <p:sp>
        <p:nvSpPr>
          <p:cNvPr id="18" name="Slide Number Placeholder 5">
            <a:extLst>
              <a:ext uri="{FF2B5EF4-FFF2-40B4-BE49-F238E27FC236}">
                <a16:creationId xmlns:a16="http://schemas.microsoft.com/office/drawing/2014/main" id="{0896A04B-A040-4017-99D1-DD33A2934ACB}"/>
              </a:ext>
            </a:extLst>
          </p:cNvPr>
          <p:cNvSpPr>
            <a:spLocks noGrp="1"/>
          </p:cNvSpPr>
          <p:nvPr>
            <p:ph type="sldNum" sz="quarter" idx="4"/>
          </p:nvPr>
        </p:nvSpPr>
        <p:spPr>
          <a:xfrm>
            <a:off x="363093" y="6516456"/>
            <a:ext cx="663066" cy="180000"/>
          </a:xfrm>
          <a:prstGeom prst="rect">
            <a:avLst/>
          </a:prstGeom>
        </p:spPr>
        <p:txBody>
          <a:bodyPr vert="horz" lIns="91440" tIns="45720" rIns="91440" bIns="45720" rtlCol="0" anchor="ctr"/>
          <a:lstStyle>
            <a:lvl1pPr marL="0" algn="l" defTabSz="914400" rtl="0" eaLnBrk="1" latinLnBrk="0" hangingPunct="1">
              <a:defRPr lang="en-GB" sz="800" kern="1200" smtClean="0">
                <a:solidFill>
                  <a:schemeClr val="bg1"/>
                </a:solidFill>
                <a:latin typeface="EYInterstate" panose="02000503020000020004" pitchFamily="2" charset="0"/>
                <a:ea typeface="+mn-ea"/>
                <a:cs typeface="+mn-cs"/>
              </a:defRPr>
            </a:lvl1p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36659754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84" r:id="rId15"/>
    <p:sldLayoutId id="2147483886"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90" r:id="rId28"/>
    <p:sldLayoutId id="2147483891" r:id="rId29"/>
    <p:sldLayoutId id="2147483876" r:id="rId30"/>
    <p:sldLayoutId id="2147483880" r:id="rId31"/>
    <p:sldLayoutId id="2147483881" r:id="rId32"/>
    <p:sldLayoutId id="2147483882" r:id="rId33"/>
    <p:sldLayoutId id="2147483887" r:id="rId34"/>
  </p:sldLayoutIdLst>
  <p:hf hdr="0"/>
  <p:txStyles>
    <p:title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p:bodyStyle>
    <p:otherStyle>
      <a:defPPr>
        <a:defRPr lang="en-US"/>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31.xml"/><Relationship Id="rId4" Type="http://schemas.openxmlformats.org/officeDocument/2006/relationships/image" Target="../media/image6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chart" Target="../charts/chart1.xml"/><Relationship Id="rId1" Type="http://schemas.openxmlformats.org/officeDocument/2006/relationships/slideLayout" Target="../slideLayouts/slideLayout1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19.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IN" altLang="zh-CN" dirty="0">
                <a:ea typeface="M Ying Hei PRC W5" panose="02000503000000020004" pitchFamily="2" charset="-122"/>
              </a:rPr>
              <a:t>William Deng</a:t>
            </a:r>
          </a:p>
        </p:txBody>
      </p:sp>
      <p:sp>
        <p:nvSpPr>
          <p:cNvPr id="2" name="Title 1"/>
          <p:cNvSpPr>
            <a:spLocks noGrp="1"/>
          </p:cNvSpPr>
          <p:nvPr>
            <p:ph type="ctrTitle"/>
          </p:nvPr>
        </p:nvSpPr>
        <p:spPr>
          <a:xfrm>
            <a:off x="888191" y="2306555"/>
            <a:ext cx="5943432" cy="704499"/>
          </a:xfrm>
        </p:spPr>
        <p:txBody>
          <a:bodyPr/>
          <a:lstStyle/>
          <a:p>
            <a:r>
              <a:rPr lang="zh-CN" altLang="en-US" dirty="0">
                <a:ea typeface="M Ying Hei PRC W3" panose="02000303000000020004" pitchFamily="2" charset="-122"/>
              </a:rPr>
              <a:t>汽车信贷中的反欺诈分析</a:t>
            </a:r>
            <a:endParaRPr lang="en-GB" dirty="0">
              <a:solidFill>
                <a:schemeClr val="bg1"/>
              </a:solidFill>
            </a:endParaRPr>
          </a:p>
        </p:txBody>
      </p:sp>
      <p:sp>
        <p:nvSpPr>
          <p:cNvPr id="4" name="Subtitle 2">
            <a:extLst>
              <a:ext uri="{FF2B5EF4-FFF2-40B4-BE49-F238E27FC236}">
                <a16:creationId xmlns:a16="http://schemas.microsoft.com/office/drawing/2014/main" id="{17AA2179-BC8B-4BDA-B716-ECDD156E4735}"/>
              </a:ext>
            </a:extLst>
          </p:cNvPr>
          <p:cNvSpPr txBox="1">
            <a:spLocks/>
          </p:cNvSpPr>
          <p:nvPr/>
        </p:nvSpPr>
        <p:spPr>
          <a:xfrm>
            <a:off x="6172284" y="6264966"/>
            <a:ext cx="5943432" cy="645742"/>
          </a:xfrm>
          <a:prstGeom prst="rect">
            <a:avLst/>
          </a:prstGeom>
        </p:spPr>
        <p:txBody>
          <a:bodyPr vert="horz" lIns="0" tIns="0" rIns="0" bIns="0" rtlCol="0" anchor="t" anchorCtr="0">
            <a:noAutofit/>
          </a:bodyPr>
          <a:lstStyle>
            <a:lvl1pPr marL="0" indent="0" algn="l" defTabSz="685434" rtl="0" eaLnBrk="1" latinLnBrk="0" hangingPunct="1">
              <a:spcBef>
                <a:spcPct val="20000"/>
              </a:spcBef>
              <a:buClr>
                <a:schemeClr val="tx2"/>
              </a:buClr>
              <a:buSzPct val="110000"/>
              <a:buFont typeface="EYInterstate Light" panose="02000506000000020004" pitchFamily="2" charset="0"/>
              <a:buNone/>
              <a:defRPr sz="1600" kern="1200">
                <a:solidFill>
                  <a:srgbClr val="FFFFFF"/>
                </a:solidFill>
                <a:latin typeface="EYInterstate" panose="02000503020000020004" pitchFamily="2" charset="0"/>
                <a:ea typeface="+mn-ea"/>
                <a:cs typeface="Arial" pitchFamily="34" charset="0"/>
              </a:defRPr>
            </a:lvl1pPr>
            <a:lvl2pPr marL="0" indent="0" algn="l" defTabSz="685434" rtl="0" eaLnBrk="1" latinLnBrk="0" hangingPunct="1">
              <a:spcBef>
                <a:spcPct val="20000"/>
              </a:spcBef>
              <a:buClr>
                <a:schemeClr val="tx2"/>
              </a:buClr>
              <a:buSzPct val="110000"/>
              <a:buFont typeface="EYInterstate Light" panose="02000506000000020004" pitchFamily="2" charset="0"/>
              <a:buNone/>
              <a:defRPr sz="1600" kern="1200">
                <a:solidFill>
                  <a:srgbClr val="FFFFFF"/>
                </a:solidFill>
                <a:latin typeface="EYInterstate Light" panose="02000506000000020004" pitchFamily="2" charset="0"/>
                <a:ea typeface="+mn-ea"/>
                <a:cs typeface="+mn-cs"/>
              </a:defRPr>
            </a:lvl2pPr>
            <a:lvl3pPr marL="0" indent="0" algn="l" defTabSz="685434" rtl="0" eaLnBrk="1" latinLnBrk="0" hangingPunct="1">
              <a:spcBef>
                <a:spcPct val="20000"/>
              </a:spcBef>
              <a:buClr>
                <a:schemeClr val="tx2"/>
              </a:buClr>
              <a:buSzPct val="110000"/>
              <a:buFont typeface="EYInterstate Light" panose="02000506000000020004" pitchFamily="2" charset="0"/>
              <a:buNone/>
              <a:defRPr sz="1600" kern="1200">
                <a:solidFill>
                  <a:srgbClr val="FFFFFF"/>
                </a:solidFill>
                <a:latin typeface="EYInterstate Light" panose="02000506000000020004" pitchFamily="2" charset="0"/>
                <a:ea typeface="+mn-ea"/>
                <a:cs typeface="+mn-cs"/>
              </a:defRPr>
            </a:lvl3pPr>
            <a:lvl4pPr marL="1371600" indent="0" algn="ctr" defTabSz="685434" rtl="0" eaLnBrk="1" latinLnBrk="0" hangingPunct="1">
              <a:spcBef>
                <a:spcPct val="20000"/>
              </a:spcBef>
              <a:buClr>
                <a:schemeClr val="tx2"/>
              </a:buClr>
              <a:buSzPct val="110000"/>
              <a:buFont typeface="EYInterstate Light" panose="02000506000000020004" pitchFamily="2" charset="0"/>
              <a:buNone/>
              <a:defRPr sz="1400" kern="1200">
                <a:solidFill>
                  <a:schemeClr val="tx1">
                    <a:tint val="75000"/>
                  </a:schemeClr>
                </a:solidFill>
                <a:latin typeface="EYInterstate Light" panose="02000506000000020004" pitchFamily="2" charset="0"/>
                <a:ea typeface="+mn-ea"/>
                <a:cs typeface="+mn-cs"/>
              </a:defRPr>
            </a:lvl4pPr>
            <a:lvl5pPr marL="1828800" indent="0" algn="ctr" defTabSz="685434" rtl="0" eaLnBrk="1" latinLnBrk="0" hangingPunct="1">
              <a:spcBef>
                <a:spcPct val="20000"/>
              </a:spcBef>
              <a:buClr>
                <a:schemeClr val="tx2"/>
              </a:buClr>
              <a:buSzPct val="110000"/>
              <a:buFont typeface="EYInterstate Light" panose="02000506000000020004" pitchFamily="2" charset="0"/>
              <a:buNone/>
              <a:defRPr sz="1200" kern="1200">
                <a:solidFill>
                  <a:schemeClr val="tx1">
                    <a:tint val="75000"/>
                  </a:schemeClr>
                </a:solidFill>
                <a:latin typeface="EYInterstate Light" panose="02000506000000020004" pitchFamily="2" charset="0"/>
                <a:ea typeface="+mn-ea"/>
                <a:cs typeface="+mn-cs"/>
              </a:defRPr>
            </a:lvl5pPr>
            <a:lvl6pPr marL="2286000" indent="0" algn="ctr" defTabSz="685434" rtl="0" eaLnBrk="1" latinLnBrk="0" hangingPunct="1">
              <a:spcBef>
                <a:spcPct val="20000"/>
              </a:spcBef>
              <a:buFont typeface="Arial" pitchFamily="34" charset="0"/>
              <a:buNone/>
              <a:defRPr sz="1499" kern="1200">
                <a:solidFill>
                  <a:schemeClr val="tx1">
                    <a:tint val="75000"/>
                  </a:schemeClr>
                </a:solidFill>
                <a:latin typeface="+mn-lt"/>
                <a:ea typeface="+mn-ea"/>
                <a:cs typeface="+mn-cs"/>
              </a:defRPr>
            </a:lvl6pPr>
            <a:lvl7pPr marL="2743200" indent="0" algn="ctr" defTabSz="685434" rtl="0" eaLnBrk="1" latinLnBrk="0" hangingPunct="1">
              <a:spcBef>
                <a:spcPct val="20000"/>
              </a:spcBef>
              <a:buFont typeface="Arial" pitchFamily="34" charset="0"/>
              <a:buNone/>
              <a:defRPr sz="1499" kern="1200">
                <a:solidFill>
                  <a:schemeClr val="tx1">
                    <a:tint val="75000"/>
                  </a:schemeClr>
                </a:solidFill>
                <a:latin typeface="+mn-lt"/>
                <a:ea typeface="+mn-ea"/>
                <a:cs typeface="+mn-cs"/>
              </a:defRPr>
            </a:lvl7pPr>
            <a:lvl8pPr marL="3200400" indent="0" algn="ctr" defTabSz="685434" rtl="0" eaLnBrk="1" latinLnBrk="0" hangingPunct="1">
              <a:spcBef>
                <a:spcPct val="20000"/>
              </a:spcBef>
              <a:buFont typeface="Arial" pitchFamily="34" charset="0"/>
              <a:buNone/>
              <a:defRPr sz="1499" kern="1200">
                <a:solidFill>
                  <a:schemeClr val="tx1">
                    <a:tint val="75000"/>
                  </a:schemeClr>
                </a:solidFill>
                <a:latin typeface="+mn-lt"/>
                <a:ea typeface="+mn-ea"/>
                <a:cs typeface="+mn-cs"/>
              </a:defRPr>
            </a:lvl8pPr>
            <a:lvl9pPr marL="3657600" indent="0" algn="ctr" defTabSz="685434" rtl="0" eaLnBrk="1" latinLnBrk="0" hangingPunct="1">
              <a:spcBef>
                <a:spcPct val="20000"/>
              </a:spcBef>
              <a:buFont typeface="Arial" pitchFamily="34" charset="0"/>
              <a:buNone/>
              <a:defRPr sz="1499" kern="1200">
                <a:solidFill>
                  <a:schemeClr val="tx1">
                    <a:tint val="75000"/>
                  </a:schemeClr>
                </a:solidFill>
                <a:latin typeface="+mn-lt"/>
                <a:ea typeface="+mn-ea"/>
                <a:cs typeface="+mn-cs"/>
              </a:defRPr>
            </a:lvl9pPr>
          </a:lstStyle>
          <a:p>
            <a:r>
              <a:rPr lang="en-US" altLang="zh-CN" sz="1100" dirty="0">
                <a:solidFill>
                  <a:schemeClr val="bg1">
                    <a:lumMod val="75000"/>
                  </a:schemeClr>
                </a:solidFill>
                <a:ea typeface="M Ying Hei PRC W5" panose="02000503000000020004" pitchFamily="2" charset="-122"/>
              </a:rPr>
              <a:t>For internal use only</a:t>
            </a:r>
            <a:endParaRPr lang="en-IN" altLang="zh-CN" sz="1100" dirty="0">
              <a:solidFill>
                <a:schemeClr val="bg1">
                  <a:lumMod val="75000"/>
                </a:schemeClr>
              </a:solidFill>
              <a:ea typeface="M Ying Hei PRC W5" panose="02000503000000020004" pitchFamily="2" charset="-122"/>
            </a:endParaRPr>
          </a:p>
        </p:txBody>
      </p:sp>
    </p:spTree>
    <p:extLst>
      <p:ext uri="{BB962C8B-B14F-4D97-AF65-F5344CB8AC3E}">
        <p14:creationId xmlns:p14="http://schemas.microsoft.com/office/powerpoint/2010/main" val="2311503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ko-KR" altLang="en-US" dirty="0" err="1">
                <a:ea typeface="M Ying Hei PRC W3" panose="02000303000000020004" pitchFamily="2" charset="-122"/>
              </a:rPr>
              <a:t>惯用欺诈模式</a:t>
            </a:r>
            <a:endParaRPr lang="en-US" dirty="0">
              <a:ea typeface="M Ying Hei PRC W3" panose="02000303000000020004" pitchFamily="2" charset="-122"/>
            </a:endParaRPr>
          </a:p>
        </p:txBody>
      </p:sp>
      <p:pic>
        <p:nvPicPr>
          <p:cNvPr id="12" name="Picture 11" descr="A close up of a logo&#10;&#10;Description automatically generated">
            <a:extLst>
              <a:ext uri="{FF2B5EF4-FFF2-40B4-BE49-F238E27FC236}">
                <a16:creationId xmlns:a16="http://schemas.microsoft.com/office/drawing/2014/main" id="{FABCC1B2-A767-E74C-934F-46571EB85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10" y="1935960"/>
            <a:ext cx="1799813" cy="1859586"/>
          </a:xfrm>
          <a:prstGeom prst="rect">
            <a:avLst/>
          </a:prstGeom>
        </p:spPr>
      </p:pic>
      <p:pic>
        <p:nvPicPr>
          <p:cNvPr id="14" name="Picture 13" descr="A close up of a sign&#10;&#10;Description automatically generated">
            <a:extLst>
              <a:ext uri="{FF2B5EF4-FFF2-40B4-BE49-F238E27FC236}">
                <a16:creationId xmlns:a16="http://schemas.microsoft.com/office/drawing/2014/main" id="{4826DB06-D17F-FF47-BD80-2B60A5194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41" y="1935961"/>
            <a:ext cx="2025620" cy="1859585"/>
          </a:xfrm>
          <a:prstGeom prst="rect">
            <a:avLst/>
          </a:prstGeom>
        </p:spPr>
      </p:pic>
      <p:sp>
        <p:nvSpPr>
          <p:cNvPr id="15" name="Text Placeholder 24">
            <a:extLst>
              <a:ext uri="{FF2B5EF4-FFF2-40B4-BE49-F238E27FC236}">
                <a16:creationId xmlns:a16="http://schemas.microsoft.com/office/drawing/2014/main" id="{7F417F18-2F2E-EE49-A4CA-9B07A72893BE}"/>
              </a:ext>
            </a:extLst>
          </p:cNvPr>
          <p:cNvSpPr txBox="1">
            <a:spLocks/>
          </p:cNvSpPr>
          <p:nvPr/>
        </p:nvSpPr>
        <p:spPr>
          <a:xfrm>
            <a:off x="861272" y="4165670"/>
            <a:ext cx="1262287"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lvl="0" indent="0" algn="ctr" defTabSz="711200">
              <a:lnSpc>
                <a:spcPct val="90000"/>
              </a:lnSpc>
              <a:spcBef>
                <a:spcPct val="0"/>
              </a:spcBef>
              <a:spcAft>
                <a:spcPct val="35000"/>
              </a:spcAft>
              <a:buNone/>
            </a:pPr>
            <a:r>
              <a:rPr lang="ko-KR" altLang="en-US" b="1" dirty="0" err="1"/>
              <a:t>代购欺诈</a:t>
            </a:r>
            <a:r>
              <a:rPr lang="zh-CN" altLang="en-US" b="1" dirty="0"/>
              <a:t> </a:t>
            </a:r>
            <a:r>
              <a:rPr lang="en-US" altLang="zh-CN" b="1" dirty="0"/>
              <a:t>(Purchase</a:t>
            </a:r>
            <a:r>
              <a:rPr lang="zh-CN" altLang="en-US" b="1" dirty="0"/>
              <a:t> </a:t>
            </a:r>
            <a:r>
              <a:rPr lang="en-US" altLang="zh-CN" b="1" dirty="0"/>
              <a:t>Fraud)d</a:t>
            </a:r>
            <a:endParaRPr lang="en-US" dirty="0"/>
          </a:p>
        </p:txBody>
      </p:sp>
      <p:sp>
        <p:nvSpPr>
          <p:cNvPr id="17" name="Text Placeholder 24">
            <a:extLst>
              <a:ext uri="{FF2B5EF4-FFF2-40B4-BE49-F238E27FC236}">
                <a16:creationId xmlns:a16="http://schemas.microsoft.com/office/drawing/2014/main" id="{FC862160-A25B-1845-8F53-196894D1B58C}"/>
              </a:ext>
            </a:extLst>
          </p:cNvPr>
          <p:cNvSpPr txBox="1">
            <a:spLocks/>
          </p:cNvSpPr>
          <p:nvPr/>
        </p:nvSpPr>
        <p:spPr>
          <a:xfrm>
            <a:off x="3940856" y="4183883"/>
            <a:ext cx="1262287"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lvl="0" indent="0" algn="ctr" defTabSz="711200">
              <a:lnSpc>
                <a:spcPct val="90000"/>
              </a:lnSpc>
              <a:spcBef>
                <a:spcPct val="0"/>
              </a:spcBef>
              <a:spcAft>
                <a:spcPct val="35000"/>
              </a:spcAft>
              <a:buNone/>
            </a:pPr>
            <a:r>
              <a:rPr lang="ko-KR" altLang="en-US" b="1" dirty="0" err="1"/>
              <a:t>网状欺诈</a:t>
            </a:r>
            <a:r>
              <a:rPr lang="zh-CN" altLang="en-US" b="1" dirty="0"/>
              <a:t> </a:t>
            </a:r>
            <a:r>
              <a:rPr lang="en-US" altLang="zh-CN" b="1" dirty="0"/>
              <a:t>(</a:t>
            </a:r>
            <a:r>
              <a:rPr lang="en-US" b="1" dirty="0"/>
              <a:t>Reticular fraud</a:t>
            </a:r>
            <a:r>
              <a:rPr lang="en-US" altLang="zh-CN" b="1" dirty="0"/>
              <a:t>)</a:t>
            </a:r>
            <a:endParaRPr lang="en-US" dirty="0"/>
          </a:p>
        </p:txBody>
      </p:sp>
      <p:pic>
        <p:nvPicPr>
          <p:cNvPr id="18" name="Picture 17" descr="A picture containing photo, sitting, clock, holding&#10;&#10;Description automatically generated">
            <a:extLst>
              <a:ext uri="{FF2B5EF4-FFF2-40B4-BE49-F238E27FC236}">
                <a16:creationId xmlns:a16="http://schemas.microsoft.com/office/drawing/2014/main" id="{FAB51D2C-BEDF-6041-AC1F-A587CDB0E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579" y="1935961"/>
            <a:ext cx="1821975" cy="1859585"/>
          </a:xfrm>
          <a:prstGeom prst="rect">
            <a:avLst/>
          </a:prstGeom>
        </p:spPr>
      </p:pic>
      <p:sp>
        <p:nvSpPr>
          <p:cNvPr id="23" name="Text Placeholder 24">
            <a:extLst>
              <a:ext uri="{FF2B5EF4-FFF2-40B4-BE49-F238E27FC236}">
                <a16:creationId xmlns:a16="http://schemas.microsoft.com/office/drawing/2014/main" id="{62B416C6-059B-6543-AD75-B8CCB69237DA}"/>
              </a:ext>
            </a:extLst>
          </p:cNvPr>
          <p:cNvSpPr txBox="1">
            <a:spLocks/>
          </p:cNvSpPr>
          <p:nvPr/>
        </p:nvSpPr>
        <p:spPr>
          <a:xfrm>
            <a:off x="7144422" y="4183883"/>
            <a:ext cx="1262287"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lvl="0" indent="0" algn="ctr" defTabSz="711200">
              <a:lnSpc>
                <a:spcPct val="90000"/>
              </a:lnSpc>
              <a:spcBef>
                <a:spcPct val="0"/>
              </a:spcBef>
              <a:spcAft>
                <a:spcPct val="35000"/>
              </a:spcAft>
              <a:buNone/>
            </a:pPr>
            <a:r>
              <a:rPr lang="ko-KR" altLang="en-US" b="1" dirty="0" err="1"/>
              <a:t>伞型欺诈</a:t>
            </a:r>
            <a:r>
              <a:rPr lang="zh-CN" altLang="en-US" b="1" dirty="0"/>
              <a:t> </a:t>
            </a:r>
            <a:r>
              <a:rPr lang="en-US" altLang="zh-CN" b="1" dirty="0"/>
              <a:t>(</a:t>
            </a:r>
            <a:r>
              <a:rPr lang="en-US" b="1" dirty="0"/>
              <a:t>Umbrella fraud</a:t>
            </a:r>
            <a:r>
              <a:rPr lang="en-US" altLang="zh-CN" b="1" dirty="0"/>
              <a:t>)</a:t>
            </a:r>
            <a:endParaRPr lang="en-US" dirty="0"/>
          </a:p>
        </p:txBody>
      </p:sp>
    </p:spTree>
    <p:extLst>
      <p:ext uri="{BB962C8B-B14F-4D97-AF65-F5344CB8AC3E}">
        <p14:creationId xmlns:p14="http://schemas.microsoft.com/office/powerpoint/2010/main" val="3070471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ko-KR" altLang="en-US" dirty="0" err="1">
                <a:ea typeface="M Ying Hei PRC W3" panose="02000303000000020004" pitchFamily="2" charset="-122"/>
              </a:rPr>
              <a:t>惯用欺诈模式</a:t>
            </a:r>
            <a:endParaRPr lang="en-US" dirty="0">
              <a:ea typeface="M Ying Hei PRC W3" panose="02000303000000020004" pitchFamily="2" charset="-122"/>
            </a:endParaRPr>
          </a:p>
        </p:txBody>
      </p:sp>
      <p:sp>
        <p:nvSpPr>
          <p:cNvPr id="10" name="Straight Connector 9">
            <a:extLst>
              <a:ext uri="{FF2B5EF4-FFF2-40B4-BE49-F238E27FC236}">
                <a16:creationId xmlns:a16="http://schemas.microsoft.com/office/drawing/2014/main" id="{216B5506-32AD-8C4B-9903-30CFE3B164D9}"/>
              </a:ext>
            </a:extLst>
          </p:cNvPr>
          <p:cNvSpPr/>
          <p:nvPr/>
        </p:nvSpPr>
        <p:spPr>
          <a:xfrm flipV="1">
            <a:off x="457201" y="3933585"/>
            <a:ext cx="8229599" cy="20236"/>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11" name="Straight Connector 10">
            <a:extLst>
              <a:ext uri="{FF2B5EF4-FFF2-40B4-BE49-F238E27FC236}">
                <a16:creationId xmlns:a16="http://schemas.microsoft.com/office/drawing/2014/main" id="{5263B7DB-107C-C244-9573-FC267529AA25}"/>
              </a:ext>
            </a:extLst>
          </p:cNvPr>
          <p:cNvSpPr/>
          <p:nvPr/>
        </p:nvSpPr>
        <p:spPr>
          <a:xfrm flipV="1">
            <a:off x="457201" y="2109362"/>
            <a:ext cx="8229599" cy="20236"/>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13" name="Title 1">
            <a:extLst>
              <a:ext uri="{FF2B5EF4-FFF2-40B4-BE49-F238E27FC236}">
                <a16:creationId xmlns:a16="http://schemas.microsoft.com/office/drawing/2014/main" id="{713038CB-4545-1B45-8941-871BC88097B9}"/>
              </a:ext>
            </a:extLst>
          </p:cNvPr>
          <p:cNvSpPr txBox="1">
            <a:spLocks/>
          </p:cNvSpPr>
          <p:nvPr/>
        </p:nvSpPr>
        <p:spPr>
          <a:xfrm>
            <a:off x="2008048" y="1116080"/>
            <a:ext cx="6781622" cy="42129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ko-KR" altLang="en-US" sz="1400" dirty="0"/>
              <a:t>通常是主贷人资质不佳被拒绝后寻找其他人作为主贷人，替其购车。对于车贷公司而言，该笔贷款的风险非常高，代购者的还贷更容易出现逾期，出问题时追索也更困难。从图</a:t>
            </a:r>
            <a:r>
              <a:rPr lang="en-US" altLang="ko-KR" sz="1400" dirty="0"/>
              <a:t>1</a:t>
            </a:r>
            <a:r>
              <a:rPr lang="ko-KR" altLang="en-US" sz="1400" dirty="0" err="1"/>
              <a:t>中很容易看出，一个新的贷款申请者和之前某个被拒绝的主贷人有较多的共同联系人。与一些业务特征点结合，可以很容易断定这种欺诈类型</a:t>
            </a:r>
            <a:r>
              <a:rPr lang="ko-KR" altLang="en-US" sz="1400" dirty="0"/>
              <a:t>。</a:t>
            </a:r>
            <a:endParaRPr lang="en-US" sz="1050" dirty="0">
              <a:ea typeface="M Ying Hei PRC W3" panose="02000303000000020004" pitchFamily="2" charset="-122"/>
            </a:endParaRPr>
          </a:p>
        </p:txBody>
      </p:sp>
      <p:sp>
        <p:nvSpPr>
          <p:cNvPr id="16" name="Text Placeholder 24">
            <a:extLst>
              <a:ext uri="{FF2B5EF4-FFF2-40B4-BE49-F238E27FC236}">
                <a16:creationId xmlns:a16="http://schemas.microsoft.com/office/drawing/2014/main" id="{611A5B8C-AE54-1D44-A458-E57790144BF4}"/>
              </a:ext>
            </a:extLst>
          </p:cNvPr>
          <p:cNvSpPr txBox="1">
            <a:spLocks/>
          </p:cNvSpPr>
          <p:nvPr/>
        </p:nvSpPr>
        <p:spPr>
          <a:xfrm>
            <a:off x="457200" y="1063241"/>
            <a:ext cx="1262287"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lvl="0" indent="0" algn="ctr" defTabSz="711200">
              <a:lnSpc>
                <a:spcPct val="90000"/>
              </a:lnSpc>
              <a:spcBef>
                <a:spcPct val="0"/>
              </a:spcBef>
              <a:spcAft>
                <a:spcPct val="35000"/>
              </a:spcAft>
              <a:buNone/>
            </a:pPr>
            <a:r>
              <a:rPr lang="ko-KR" altLang="en-US" b="1" dirty="0" err="1"/>
              <a:t>代购欺诈</a:t>
            </a:r>
            <a:r>
              <a:rPr lang="zh-CN" altLang="en-US" b="1" dirty="0"/>
              <a:t> </a:t>
            </a:r>
            <a:r>
              <a:rPr lang="en-US" altLang="zh-CN" b="1" dirty="0"/>
              <a:t>(Purchase</a:t>
            </a:r>
            <a:r>
              <a:rPr lang="zh-CN" altLang="en-US" b="1" dirty="0"/>
              <a:t> </a:t>
            </a:r>
            <a:r>
              <a:rPr lang="en-US" altLang="zh-CN" b="1" dirty="0"/>
              <a:t>Fraud)</a:t>
            </a:r>
            <a:endParaRPr lang="en-US" dirty="0"/>
          </a:p>
        </p:txBody>
      </p:sp>
      <p:sp>
        <p:nvSpPr>
          <p:cNvPr id="19" name="Title 1">
            <a:extLst>
              <a:ext uri="{FF2B5EF4-FFF2-40B4-BE49-F238E27FC236}">
                <a16:creationId xmlns:a16="http://schemas.microsoft.com/office/drawing/2014/main" id="{074C32CF-3C23-7B4F-9EAF-6E7FA1802079}"/>
              </a:ext>
            </a:extLst>
          </p:cNvPr>
          <p:cNvSpPr txBox="1">
            <a:spLocks/>
          </p:cNvSpPr>
          <p:nvPr/>
        </p:nvSpPr>
        <p:spPr>
          <a:xfrm>
            <a:off x="2008048" y="2388658"/>
            <a:ext cx="6781622" cy="42129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ko-KR" altLang="en-US" sz="1400" dirty="0"/>
              <a:t>通常是指多个主贷人之间有较为密切的联系。与代购欺诈相比，网状欺诈更为隐蔽、难以识别，是一种小团伙的欺诈。一方面是车贷公司希望扩大客源，而其中一种传播途径就是通过已经成功放贷的申请者在其朋友圈传播，带来更多的申请者。识别网状欺诈的方法可以从两方面着手，一方面看主贷人之间联系的密切程度，从大量的数据中发现统计规律，对数据异常的小团体予以特别关注；另一方面则从小团体的整体信用分进行控制，例如对于新的贷款申请，不仅需要评估申请者本人的信用分，也要评估其所在团体的信用分，两者都可能产生拒绝申请的可能。</a:t>
            </a:r>
            <a:endParaRPr lang="en-US" sz="1400" dirty="0">
              <a:ea typeface="M Ying Hei PRC W3" panose="02000303000000020004" pitchFamily="2" charset="-122"/>
            </a:endParaRPr>
          </a:p>
        </p:txBody>
      </p:sp>
      <p:sp>
        <p:nvSpPr>
          <p:cNvPr id="20" name="Text Placeholder 24">
            <a:extLst>
              <a:ext uri="{FF2B5EF4-FFF2-40B4-BE49-F238E27FC236}">
                <a16:creationId xmlns:a16="http://schemas.microsoft.com/office/drawing/2014/main" id="{C6CD03CC-FF17-5C4E-A58B-EAD1B4777660}"/>
              </a:ext>
            </a:extLst>
          </p:cNvPr>
          <p:cNvSpPr txBox="1">
            <a:spLocks/>
          </p:cNvSpPr>
          <p:nvPr/>
        </p:nvSpPr>
        <p:spPr>
          <a:xfrm>
            <a:off x="457200" y="2684833"/>
            <a:ext cx="1262287"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lvl="0" indent="0" algn="ctr" defTabSz="711200">
              <a:lnSpc>
                <a:spcPct val="90000"/>
              </a:lnSpc>
              <a:spcBef>
                <a:spcPct val="0"/>
              </a:spcBef>
              <a:spcAft>
                <a:spcPct val="35000"/>
              </a:spcAft>
              <a:buNone/>
            </a:pPr>
            <a:r>
              <a:rPr lang="ko-KR" altLang="en-US" b="1" dirty="0" err="1"/>
              <a:t>网状欺诈</a:t>
            </a:r>
            <a:r>
              <a:rPr lang="zh-CN" altLang="en-US" b="1" dirty="0"/>
              <a:t> </a:t>
            </a:r>
            <a:r>
              <a:rPr lang="en-US" altLang="zh-CN" b="1" dirty="0"/>
              <a:t>(</a:t>
            </a:r>
            <a:r>
              <a:rPr lang="en-US" b="1" dirty="0"/>
              <a:t>Reticular fraud</a:t>
            </a:r>
            <a:r>
              <a:rPr lang="en-US" altLang="zh-CN" b="1" dirty="0"/>
              <a:t>)</a:t>
            </a:r>
            <a:endParaRPr lang="en-US" dirty="0"/>
          </a:p>
        </p:txBody>
      </p:sp>
      <p:sp>
        <p:nvSpPr>
          <p:cNvPr id="21" name="Title 1">
            <a:extLst>
              <a:ext uri="{FF2B5EF4-FFF2-40B4-BE49-F238E27FC236}">
                <a16:creationId xmlns:a16="http://schemas.microsoft.com/office/drawing/2014/main" id="{2235D380-B4F9-0146-8247-38B57BAD2E54}"/>
              </a:ext>
            </a:extLst>
          </p:cNvPr>
          <p:cNvSpPr txBox="1">
            <a:spLocks/>
          </p:cNvSpPr>
          <p:nvPr/>
        </p:nvSpPr>
        <p:spPr>
          <a:xfrm>
            <a:off x="2008048" y="4280753"/>
            <a:ext cx="6781622" cy="42129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ko-KR" altLang="en-US" sz="1400" dirty="0"/>
              <a:t>多个主贷人间接的指向某个共同联系人，这是最为危险的一种欺诈方式。伞型欺诈的规模一般都很大，而且是有组织的行为，一旦爆发可能数十辆车同时坏账，损失通常都难以追回。这种欺诈的识别和断定要复杂的多，以下仅对一种典型的场景进行介绍。从图</a:t>
            </a:r>
            <a:r>
              <a:rPr lang="en-US" altLang="ko-KR" sz="1400" dirty="0"/>
              <a:t>3</a:t>
            </a:r>
            <a:r>
              <a:rPr lang="ko-KR" altLang="en-US" sz="1400" dirty="0" err="1"/>
              <a:t>可以看到，许多主贷人之间并无联系，但是他们直接或间接指向了某些客户（这些人注册过、也可能做过申请，但未放贷</a:t>
            </a:r>
            <a:r>
              <a:rPr lang="ko-KR" altLang="en-US" sz="1400" dirty="0"/>
              <a:t>），</a:t>
            </a:r>
            <a:r>
              <a:rPr lang="ko-KR" altLang="en-US" sz="1400" dirty="0" err="1"/>
              <a:t>而这些客户又指向了某个共同联系人。我们可以试着解释这种关系模型：在伞型欺诈中，存在一些高级人员（黑色联系人</a:t>
            </a:r>
            <a:r>
              <a:rPr lang="ko-KR" altLang="en-US" sz="1400" dirty="0"/>
              <a:t>），</a:t>
            </a:r>
            <a:r>
              <a:rPr lang="ko-KR" altLang="en-US" sz="1400" dirty="0" err="1"/>
              <a:t>他们复杂策划、招募初级人员进行欺诈业务；这些初级人员会对市场上出现的车贷公司进行了解和调研，通常会伪装成申请者（客</a:t>
            </a:r>
            <a:r>
              <a:rPr lang="ko-KR" altLang="en-US" sz="1400" dirty="0"/>
              <a:t>），对车贷公司的风控流程进行详细了解，从而有针对性的指导一些申请者（常被称为肉鸡）进行申请。伞型欺诈的许多主贷人在一段时间内通常会表现为相似的特性，而这些特性是针对车贷公司的风控规则动态改变的，是一种针对性极强的欺诈方式。</a:t>
            </a:r>
            <a:endParaRPr lang="en-US" sz="1400" dirty="0">
              <a:ea typeface="M Ying Hei PRC W3" panose="02000303000000020004" pitchFamily="2" charset="-122"/>
            </a:endParaRPr>
          </a:p>
        </p:txBody>
      </p:sp>
      <p:sp>
        <p:nvSpPr>
          <p:cNvPr id="22" name="Text Placeholder 24">
            <a:extLst>
              <a:ext uri="{FF2B5EF4-FFF2-40B4-BE49-F238E27FC236}">
                <a16:creationId xmlns:a16="http://schemas.microsoft.com/office/drawing/2014/main" id="{924D7A01-4F84-EE4E-994A-FC880D3B16D6}"/>
              </a:ext>
            </a:extLst>
          </p:cNvPr>
          <p:cNvSpPr txBox="1">
            <a:spLocks/>
          </p:cNvSpPr>
          <p:nvPr/>
        </p:nvSpPr>
        <p:spPr>
          <a:xfrm>
            <a:off x="457200" y="4307722"/>
            <a:ext cx="1262287"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lvl="0" indent="0" algn="ctr" defTabSz="711200">
              <a:lnSpc>
                <a:spcPct val="90000"/>
              </a:lnSpc>
              <a:spcBef>
                <a:spcPct val="0"/>
              </a:spcBef>
              <a:spcAft>
                <a:spcPct val="35000"/>
              </a:spcAft>
              <a:buNone/>
            </a:pPr>
            <a:r>
              <a:rPr lang="ko-KR" altLang="en-US" b="1" dirty="0" err="1"/>
              <a:t>伞型欺诈</a:t>
            </a:r>
            <a:r>
              <a:rPr lang="zh-CN" altLang="en-US" b="1" dirty="0"/>
              <a:t> </a:t>
            </a:r>
            <a:r>
              <a:rPr lang="en-US" altLang="zh-CN" b="1" dirty="0"/>
              <a:t>(</a:t>
            </a:r>
            <a:r>
              <a:rPr lang="en-US" b="1" dirty="0"/>
              <a:t>Umbrella fraud</a:t>
            </a:r>
            <a:r>
              <a:rPr lang="en-US" altLang="zh-CN" b="1" dirty="0"/>
              <a:t>)</a:t>
            </a:r>
            <a:endParaRPr lang="en-US" dirty="0"/>
          </a:p>
        </p:txBody>
      </p:sp>
    </p:spTree>
    <p:extLst>
      <p:ext uri="{BB962C8B-B14F-4D97-AF65-F5344CB8AC3E}">
        <p14:creationId xmlns:p14="http://schemas.microsoft.com/office/powerpoint/2010/main" val="262637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24888"/>
            <a:ext cx="8229600" cy="594360"/>
          </a:xfrm>
        </p:spPr>
        <p:txBody>
          <a:bodyPr/>
          <a:lstStyle/>
          <a:p>
            <a:r>
              <a:rPr lang="zh-CN" altLang="en-US" dirty="0">
                <a:ea typeface="M Ying Hei PRC W3" panose="02000303000000020004" pitchFamily="2" charset="-122"/>
              </a:rPr>
              <a:t>业务流程中欺诈</a:t>
            </a:r>
            <a:r>
              <a:rPr lang="ko-KR" altLang="en-US" dirty="0" err="1">
                <a:ea typeface="M Ying Hei PRC W3" panose="02000303000000020004" pitchFamily="2" charset="-122"/>
              </a:rPr>
              <a:t>具体</a:t>
            </a:r>
            <a:r>
              <a:rPr lang="zh-CN" altLang="en-US" dirty="0">
                <a:ea typeface="M Ying Hei PRC W3" panose="02000303000000020004" pitchFamily="2" charset="-122"/>
              </a:rPr>
              <a:t>风险管控点</a:t>
            </a:r>
            <a:endParaRPr lang="en-US" dirty="0">
              <a:ea typeface="M Ying Hei PRC W3" panose="02000303000000020004" pitchFamily="2" charset="-122"/>
            </a:endParaRPr>
          </a:p>
        </p:txBody>
      </p:sp>
      <p:grpSp>
        <p:nvGrpSpPr>
          <p:cNvPr id="3" name="Group 2">
            <a:extLst>
              <a:ext uri="{FF2B5EF4-FFF2-40B4-BE49-F238E27FC236}">
                <a16:creationId xmlns:a16="http://schemas.microsoft.com/office/drawing/2014/main" id="{26E5A1A7-5D7E-DB46-BA71-28407522AB62}"/>
              </a:ext>
            </a:extLst>
          </p:cNvPr>
          <p:cNvGrpSpPr/>
          <p:nvPr/>
        </p:nvGrpSpPr>
        <p:grpSpPr>
          <a:xfrm>
            <a:off x="461017" y="1188446"/>
            <a:ext cx="8221964" cy="888861"/>
            <a:chOff x="461017" y="1188446"/>
            <a:chExt cx="8221964" cy="888861"/>
          </a:xfrm>
        </p:grpSpPr>
        <p:sp>
          <p:nvSpPr>
            <p:cNvPr id="6" name="Freeform 5">
              <a:extLst>
                <a:ext uri="{FF2B5EF4-FFF2-40B4-BE49-F238E27FC236}">
                  <a16:creationId xmlns:a16="http://schemas.microsoft.com/office/drawing/2014/main" id="{6C4D65D2-FF45-8B41-83BF-7E8F56F6DFB8}"/>
                </a:ext>
              </a:extLst>
            </p:cNvPr>
            <p:cNvSpPr/>
            <p:nvPr/>
          </p:nvSpPr>
          <p:spPr>
            <a:xfrm>
              <a:off x="461017"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noFill/>
            <a:ln>
              <a:solidFill>
                <a:schemeClr val="bg1">
                  <a:lumMod val="50000"/>
                </a:schemeClr>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bg1">
                      <a:lumMod val="50000"/>
                    </a:schemeClr>
                  </a:solidFill>
                </a:rPr>
                <a:t>营销获客</a:t>
              </a:r>
            </a:p>
          </p:txBody>
        </p:sp>
        <p:sp>
          <p:nvSpPr>
            <p:cNvPr id="7" name="Freeform 6">
              <a:extLst>
                <a:ext uri="{FF2B5EF4-FFF2-40B4-BE49-F238E27FC236}">
                  <a16:creationId xmlns:a16="http://schemas.microsoft.com/office/drawing/2014/main" id="{8237C293-6560-2C4E-85EE-B7D3A5E43416}"/>
                </a:ext>
              </a:extLst>
            </p:cNvPr>
            <p:cNvSpPr/>
            <p:nvPr/>
          </p:nvSpPr>
          <p:spPr>
            <a:xfrm>
              <a:off x="2460954"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solidFill>
              <a:schemeClr val="tx2"/>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tx1"/>
                  </a:solidFill>
                </a:rPr>
                <a:t>贷前</a:t>
              </a:r>
            </a:p>
          </p:txBody>
        </p:sp>
        <p:sp>
          <p:nvSpPr>
            <p:cNvPr id="8" name="Freeform 7">
              <a:extLst>
                <a:ext uri="{FF2B5EF4-FFF2-40B4-BE49-F238E27FC236}">
                  <a16:creationId xmlns:a16="http://schemas.microsoft.com/office/drawing/2014/main" id="{C73F94DC-39D5-D94A-B52E-4A1965F3311E}"/>
                </a:ext>
              </a:extLst>
            </p:cNvPr>
            <p:cNvSpPr/>
            <p:nvPr/>
          </p:nvSpPr>
          <p:spPr>
            <a:xfrm>
              <a:off x="4460892"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solidFill>
              <a:schemeClr val="tx2"/>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tx1"/>
                  </a:solidFill>
                </a:rPr>
                <a:t>贷中</a:t>
              </a:r>
            </a:p>
          </p:txBody>
        </p:sp>
        <p:sp>
          <p:nvSpPr>
            <p:cNvPr id="9" name="Freeform 8">
              <a:extLst>
                <a:ext uri="{FF2B5EF4-FFF2-40B4-BE49-F238E27FC236}">
                  <a16:creationId xmlns:a16="http://schemas.microsoft.com/office/drawing/2014/main" id="{AD25EF37-12ED-7F4B-88EA-1AAD1FC2D6B3}"/>
                </a:ext>
              </a:extLst>
            </p:cNvPr>
            <p:cNvSpPr/>
            <p:nvPr/>
          </p:nvSpPr>
          <p:spPr>
            <a:xfrm>
              <a:off x="6460829"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solidFill>
              <a:schemeClr val="tx2"/>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tx1"/>
                  </a:solidFill>
                </a:rPr>
                <a:t>贷后</a:t>
              </a:r>
            </a:p>
          </p:txBody>
        </p:sp>
      </p:grpSp>
      <p:sp>
        <p:nvSpPr>
          <p:cNvPr id="11" name="Rectangle 10">
            <a:extLst>
              <a:ext uri="{FF2B5EF4-FFF2-40B4-BE49-F238E27FC236}">
                <a16:creationId xmlns:a16="http://schemas.microsoft.com/office/drawing/2014/main" id="{D1C27D0C-2C8A-904B-B5B8-6488E52B53FA}"/>
              </a:ext>
            </a:extLst>
          </p:cNvPr>
          <p:cNvSpPr/>
          <p:nvPr/>
        </p:nvSpPr>
        <p:spPr>
          <a:xfrm>
            <a:off x="4572000" y="2575599"/>
            <a:ext cx="3672287" cy="3416320"/>
          </a:xfrm>
          <a:prstGeom prst="rect">
            <a:avLst/>
          </a:prstGeom>
        </p:spPr>
        <p:txBody>
          <a:bodyPr wrap="none">
            <a:spAutoFit/>
          </a:bodyPr>
          <a:lstStyle/>
          <a:p>
            <a:pPr marL="342900" indent="-342900">
              <a:buFont typeface="+mj-lt"/>
              <a:buAutoNum type="arabicPeriod" startAt="13"/>
            </a:pPr>
            <a:r>
              <a:rPr lang="en-US" altLang="zh-CN" b="1" dirty="0">
                <a:solidFill>
                  <a:schemeClr val="bg1"/>
                </a:solidFill>
              </a:rPr>
              <a:t>Lie about true name and identity</a:t>
            </a:r>
          </a:p>
          <a:p>
            <a:pPr marL="342900" indent="-342900">
              <a:buFont typeface="+mj-lt"/>
              <a:buAutoNum type="arabicPeriod" startAt="13"/>
            </a:pPr>
            <a:r>
              <a:rPr lang="en-US" altLang="zh-CN" b="1" dirty="0">
                <a:solidFill>
                  <a:schemeClr val="bg1"/>
                </a:solidFill>
              </a:rPr>
              <a:t>Create a synthetic identity</a:t>
            </a:r>
          </a:p>
          <a:p>
            <a:pPr marL="342900" indent="-342900">
              <a:buFont typeface="+mj-lt"/>
              <a:buAutoNum type="arabicPeriod" startAt="13"/>
            </a:pPr>
            <a:r>
              <a:rPr lang="en-US" altLang="zh-CN" b="1" dirty="0">
                <a:solidFill>
                  <a:schemeClr val="bg1"/>
                </a:solidFill>
              </a:rPr>
              <a:t>Use a straw borrower</a:t>
            </a:r>
          </a:p>
          <a:p>
            <a:pPr marL="342900" indent="-342900">
              <a:buFont typeface="+mj-lt"/>
              <a:buAutoNum type="arabicPeriod" startAt="13"/>
            </a:pPr>
            <a:r>
              <a:rPr lang="en-US" altLang="zh-CN" b="1" dirty="0">
                <a:solidFill>
                  <a:schemeClr val="bg1"/>
                </a:solidFill>
              </a:rPr>
              <a:t>Fake a trade-in</a:t>
            </a:r>
            <a:r>
              <a:rPr lang="en-US" altLang="zh-CN" dirty="0">
                <a:solidFill>
                  <a:schemeClr val="bg1"/>
                </a:solidFill>
              </a:rPr>
              <a:t> </a:t>
            </a:r>
            <a:endParaRPr lang="zh-CN" altLang="en-US" dirty="0">
              <a:solidFill>
                <a:schemeClr val="bg1"/>
              </a:solidFill>
            </a:endParaRPr>
          </a:p>
          <a:p>
            <a:pPr marL="342900" indent="-342900">
              <a:buFont typeface="+mj-lt"/>
              <a:buAutoNum type="arabicPeriod" startAt="13"/>
            </a:pPr>
            <a:r>
              <a:rPr lang="en-US" altLang="zh-CN" b="1" dirty="0">
                <a:solidFill>
                  <a:schemeClr val="bg1"/>
                </a:solidFill>
              </a:rPr>
              <a:t>Create phantom down payments</a:t>
            </a:r>
          </a:p>
          <a:p>
            <a:pPr marL="342900" indent="-342900">
              <a:buFont typeface="+mj-lt"/>
              <a:buAutoNum type="arabicPeriod" startAt="13"/>
            </a:pPr>
            <a:r>
              <a:rPr lang="en-US" altLang="zh-CN" b="1" dirty="0">
                <a:solidFill>
                  <a:schemeClr val="bg1"/>
                </a:solidFill>
              </a:rPr>
              <a:t>Stack loans quickly</a:t>
            </a:r>
          </a:p>
          <a:p>
            <a:pPr marL="342900" indent="-342900">
              <a:buFont typeface="+mj-lt"/>
              <a:buAutoNum type="arabicPeriod" startAt="13"/>
            </a:pPr>
            <a:r>
              <a:rPr lang="en-US" altLang="zh-CN" b="1" dirty="0">
                <a:solidFill>
                  <a:schemeClr val="bg1"/>
                </a:solidFill>
              </a:rPr>
              <a:t>Forged paystubs</a:t>
            </a:r>
            <a:r>
              <a:rPr lang="en-US" altLang="zh-CN" dirty="0">
                <a:solidFill>
                  <a:schemeClr val="bg1"/>
                </a:solidFill>
              </a:rPr>
              <a:t> </a:t>
            </a:r>
          </a:p>
          <a:p>
            <a:pPr marL="342900" indent="-342900">
              <a:buFont typeface="+mj-lt"/>
              <a:buAutoNum type="arabicPeriod" startAt="13"/>
            </a:pPr>
            <a:r>
              <a:rPr lang="en-US" altLang="zh-CN" b="1" dirty="0">
                <a:solidFill>
                  <a:schemeClr val="bg1"/>
                </a:solidFill>
              </a:rPr>
              <a:t>Forged bank statements</a:t>
            </a:r>
          </a:p>
          <a:p>
            <a:pPr marL="342900" indent="-342900">
              <a:buFont typeface="+mj-lt"/>
              <a:buAutoNum type="arabicPeriod" startAt="13"/>
            </a:pPr>
            <a:r>
              <a:rPr lang="en-US" altLang="zh-CN" b="1" dirty="0">
                <a:solidFill>
                  <a:schemeClr val="bg1"/>
                </a:solidFill>
              </a:rPr>
              <a:t>Forged driver’s licenses</a:t>
            </a:r>
          </a:p>
          <a:p>
            <a:pPr marL="342900" indent="-342900">
              <a:buFont typeface="+mj-lt"/>
              <a:buAutoNum type="arabicPeriod" startAt="13"/>
            </a:pPr>
            <a:r>
              <a:rPr lang="en-US" altLang="zh-CN" b="1" dirty="0">
                <a:solidFill>
                  <a:schemeClr val="bg1"/>
                </a:solidFill>
              </a:rPr>
              <a:t>Forged Social Security cards</a:t>
            </a:r>
          </a:p>
          <a:p>
            <a:pPr marL="342900" indent="-342900">
              <a:buFont typeface="+mj-lt"/>
              <a:buAutoNum type="arabicPeriod" startAt="13"/>
            </a:pPr>
            <a:r>
              <a:rPr lang="en-US" altLang="zh-CN" b="1" dirty="0">
                <a:solidFill>
                  <a:schemeClr val="bg1"/>
                </a:solidFill>
              </a:rPr>
              <a:t>False payments</a:t>
            </a:r>
          </a:p>
          <a:p>
            <a:pPr marL="342900" indent="-342900">
              <a:buFont typeface="+mj-lt"/>
              <a:buAutoNum type="arabicPeriod" startAt="13"/>
            </a:pPr>
            <a:r>
              <a:rPr lang="en-US" altLang="zh-CN" b="1" dirty="0">
                <a:solidFill>
                  <a:schemeClr val="bg1"/>
                </a:solidFill>
              </a:rPr>
              <a:t>Mechanics’ liens</a:t>
            </a:r>
            <a:endParaRPr lang="en-US" altLang="zh-CN" b="1" dirty="0">
              <a:solidFill>
                <a:schemeClr val="bg1"/>
              </a:solidFill>
              <a:latin typeface="freight-sans-pro"/>
            </a:endParaRPr>
          </a:p>
        </p:txBody>
      </p:sp>
      <p:sp>
        <p:nvSpPr>
          <p:cNvPr id="12" name="Rectangle 11">
            <a:extLst>
              <a:ext uri="{FF2B5EF4-FFF2-40B4-BE49-F238E27FC236}">
                <a16:creationId xmlns:a16="http://schemas.microsoft.com/office/drawing/2014/main" id="{EC256053-BE07-F946-827A-DAC1FA900A7D}"/>
              </a:ext>
            </a:extLst>
          </p:cNvPr>
          <p:cNvSpPr/>
          <p:nvPr/>
        </p:nvSpPr>
        <p:spPr>
          <a:xfrm>
            <a:off x="457200" y="2575599"/>
            <a:ext cx="3732817" cy="3416320"/>
          </a:xfrm>
          <a:prstGeom prst="rect">
            <a:avLst/>
          </a:prstGeom>
        </p:spPr>
        <p:txBody>
          <a:bodyPr wrap="none">
            <a:spAutoFit/>
          </a:bodyPr>
          <a:lstStyle/>
          <a:p>
            <a:pPr marL="342900" lvl="0" indent="-342900">
              <a:buFont typeface="+mj-lt"/>
              <a:buAutoNum type="arabicPeriod"/>
            </a:pPr>
            <a:r>
              <a:rPr lang="en-US" b="1" dirty="0">
                <a:solidFill>
                  <a:schemeClr val="bg1"/>
                </a:solidFill>
              </a:rPr>
              <a:t>Income inflation scheme</a:t>
            </a:r>
            <a:endParaRPr lang="en-US" dirty="0">
              <a:solidFill>
                <a:schemeClr val="bg1"/>
              </a:solidFill>
            </a:endParaRPr>
          </a:p>
          <a:p>
            <a:pPr marL="342900" lvl="0" indent="-342900">
              <a:buFont typeface="+mj-lt"/>
              <a:buAutoNum type="arabicPeriod"/>
            </a:pPr>
            <a:r>
              <a:rPr lang="en-US" b="1" dirty="0">
                <a:solidFill>
                  <a:schemeClr val="bg1"/>
                </a:solidFill>
              </a:rPr>
              <a:t>Second income scheme</a:t>
            </a:r>
            <a:endParaRPr lang="en-US" dirty="0">
              <a:solidFill>
                <a:schemeClr val="bg1"/>
              </a:solidFill>
            </a:endParaRPr>
          </a:p>
          <a:p>
            <a:pPr marL="342900" lvl="0" indent="-342900">
              <a:buFont typeface="+mj-lt"/>
              <a:buAutoNum type="arabicPeriod"/>
            </a:pPr>
            <a:r>
              <a:rPr lang="en-US" b="1" dirty="0">
                <a:solidFill>
                  <a:schemeClr val="bg1"/>
                </a:solidFill>
              </a:rPr>
              <a:t>False job scheme</a:t>
            </a:r>
            <a:endParaRPr lang="en-US" dirty="0">
              <a:solidFill>
                <a:schemeClr val="bg1"/>
              </a:solidFill>
            </a:endParaRPr>
          </a:p>
          <a:p>
            <a:pPr marL="342900" lvl="0" indent="-342900">
              <a:buFont typeface="+mj-lt"/>
              <a:buAutoNum type="arabicPeriod"/>
            </a:pPr>
            <a:r>
              <a:rPr lang="en-US" b="1" dirty="0">
                <a:solidFill>
                  <a:schemeClr val="bg1"/>
                </a:solidFill>
              </a:rPr>
              <a:t>Years on job scheme</a:t>
            </a:r>
            <a:endParaRPr lang="en-US" dirty="0">
              <a:solidFill>
                <a:schemeClr val="bg1"/>
              </a:solidFill>
            </a:endParaRPr>
          </a:p>
          <a:p>
            <a:pPr marL="342900" lvl="0" indent="-342900">
              <a:buFont typeface="+mj-lt"/>
              <a:buAutoNum type="arabicPeriod"/>
            </a:pPr>
            <a:r>
              <a:rPr lang="en-US" b="1" dirty="0">
                <a:solidFill>
                  <a:schemeClr val="bg1"/>
                </a:solidFill>
              </a:rPr>
              <a:t>Inflated occupation scheme</a:t>
            </a:r>
            <a:endParaRPr lang="en-US" dirty="0">
              <a:solidFill>
                <a:schemeClr val="bg1"/>
              </a:solidFill>
            </a:endParaRPr>
          </a:p>
          <a:p>
            <a:pPr marL="342900" lvl="0" indent="-342900">
              <a:buFont typeface="+mj-lt"/>
              <a:buAutoNum type="arabicPeriod"/>
            </a:pPr>
            <a:r>
              <a:rPr lang="en-US" b="1" dirty="0">
                <a:solidFill>
                  <a:schemeClr val="bg1"/>
                </a:solidFill>
              </a:rPr>
              <a:t>Fake work number scheme</a:t>
            </a:r>
            <a:endParaRPr lang="en-US" dirty="0">
              <a:solidFill>
                <a:schemeClr val="bg1"/>
              </a:solidFill>
            </a:endParaRPr>
          </a:p>
          <a:p>
            <a:pPr marL="342900" lvl="0" indent="-342900">
              <a:buFont typeface="+mj-lt"/>
              <a:buAutoNum type="arabicPeriod"/>
            </a:pPr>
            <a:r>
              <a:rPr lang="en-US" b="1" dirty="0">
                <a:solidFill>
                  <a:schemeClr val="bg1"/>
                </a:solidFill>
              </a:rPr>
              <a:t>Fake business scheme</a:t>
            </a:r>
            <a:endParaRPr lang="en-US" dirty="0">
              <a:solidFill>
                <a:schemeClr val="bg1"/>
              </a:solidFill>
            </a:endParaRPr>
          </a:p>
          <a:p>
            <a:pPr marL="342900" lvl="0" indent="-342900">
              <a:buFont typeface="+mj-lt"/>
              <a:buAutoNum type="arabicPeriod"/>
            </a:pPr>
            <a:r>
              <a:rPr lang="en-US" b="1" dirty="0">
                <a:solidFill>
                  <a:schemeClr val="bg1"/>
                </a:solidFill>
              </a:rPr>
              <a:t>Car value inflation scheme</a:t>
            </a:r>
            <a:endParaRPr lang="en-US" dirty="0">
              <a:solidFill>
                <a:schemeClr val="bg1"/>
              </a:solidFill>
            </a:endParaRPr>
          </a:p>
          <a:p>
            <a:pPr marL="342900" lvl="0" indent="-342900">
              <a:buFont typeface="+mj-lt"/>
              <a:buAutoNum type="arabicPeriod"/>
            </a:pPr>
            <a:r>
              <a:rPr lang="en-US" b="1" dirty="0" err="1">
                <a:solidFill>
                  <a:schemeClr val="bg1"/>
                </a:solidFill>
              </a:rPr>
              <a:t>Powerbooking</a:t>
            </a:r>
            <a:r>
              <a:rPr lang="en-US" b="1" dirty="0">
                <a:solidFill>
                  <a:schemeClr val="bg1"/>
                </a:solidFill>
              </a:rPr>
              <a:t> scheme</a:t>
            </a:r>
            <a:endParaRPr lang="en-US" dirty="0">
              <a:solidFill>
                <a:schemeClr val="bg1"/>
              </a:solidFill>
            </a:endParaRPr>
          </a:p>
          <a:p>
            <a:pPr marL="342900" lvl="0" indent="-342900">
              <a:buFont typeface="+mj-lt"/>
              <a:buAutoNum type="arabicPeriod"/>
            </a:pPr>
            <a:r>
              <a:rPr lang="en-US" b="1" dirty="0">
                <a:solidFill>
                  <a:schemeClr val="bg1"/>
                </a:solidFill>
              </a:rPr>
              <a:t>Fake VIN/ phantom loans scheme</a:t>
            </a:r>
            <a:endParaRPr lang="en-US" dirty="0">
              <a:solidFill>
                <a:schemeClr val="bg1"/>
              </a:solidFill>
            </a:endParaRPr>
          </a:p>
          <a:p>
            <a:pPr marL="342900" lvl="0" indent="-342900">
              <a:buFont typeface="+mj-lt"/>
              <a:buAutoNum type="arabicPeriod"/>
            </a:pPr>
            <a:r>
              <a:rPr lang="en-US" b="1" dirty="0">
                <a:solidFill>
                  <a:schemeClr val="bg1"/>
                </a:solidFill>
              </a:rPr>
              <a:t>Odometer rollback scheme</a:t>
            </a:r>
            <a:endParaRPr lang="en-US" dirty="0">
              <a:solidFill>
                <a:schemeClr val="bg1"/>
              </a:solidFill>
            </a:endParaRPr>
          </a:p>
          <a:p>
            <a:pPr marL="342900" lvl="0" indent="-342900">
              <a:buFont typeface="+mj-lt"/>
              <a:buAutoNum type="arabicPeriod"/>
            </a:pPr>
            <a:r>
              <a:rPr lang="en-US" b="1" dirty="0">
                <a:solidFill>
                  <a:schemeClr val="bg1"/>
                </a:solidFill>
              </a:rPr>
              <a:t>Title washing scheme</a:t>
            </a:r>
            <a:endParaRPr lang="en-US" dirty="0">
              <a:solidFill>
                <a:schemeClr val="bg1"/>
              </a:solidFill>
            </a:endParaRPr>
          </a:p>
        </p:txBody>
      </p:sp>
    </p:spTree>
    <p:extLst>
      <p:ext uri="{BB962C8B-B14F-4D97-AF65-F5344CB8AC3E}">
        <p14:creationId xmlns:p14="http://schemas.microsoft.com/office/powerpoint/2010/main" val="341454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24888"/>
            <a:ext cx="8229600" cy="594360"/>
          </a:xfrm>
        </p:spPr>
        <p:txBody>
          <a:bodyPr/>
          <a:lstStyle/>
          <a:p>
            <a:r>
              <a:rPr lang="ko-KR" altLang="en-US" dirty="0" err="1">
                <a:ea typeface="M Ying Hei PRC W3" panose="02000303000000020004" pitchFamily="2" charset="-122"/>
              </a:rPr>
              <a:t>汽车金融行业传统风控流程</a:t>
            </a:r>
            <a:endParaRPr lang="en-US" dirty="0">
              <a:ea typeface="M Ying Hei PRC W3" panose="02000303000000020004" pitchFamily="2" charset="-122"/>
            </a:endParaRPr>
          </a:p>
        </p:txBody>
      </p:sp>
      <p:graphicFrame>
        <p:nvGraphicFramePr>
          <p:cNvPr id="9" name="Content Placeholder 20">
            <a:extLst>
              <a:ext uri="{FF2B5EF4-FFF2-40B4-BE49-F238E27FC236}">
                <a16:creationId xmlns:a16="http://schemas.microsoft.com/office/drawing/2014/main" id="{AE1D04AF-A238-3F4C-A4E3-5D77CFEE4994}"/>
              </a:ext>
            </a:extLst>
          </p:cNvPr>
          <p:cNvGraphicFramePr>
            <a:graphicFrameLocks/>
          </p:cNvGraphicFramePr>
          <p:nvPr>
            <p:extLst>
              <p:ext uri="{D42A27DB-BD31-4B8C-83A1-F6EECF244321}">
                <p14:modId xmlns:p14="http://schemas.microsoft.com/office/powerpoint/2010/main" val="2934953938"/>
              </p:ext>
            </p:extLst>
          </p:nvPr>
        </p:nvGraphicFramePr>
        <p:xfrm>
          <a:off x="536285" y="1145309"/>
          <a:ext cx="8169564" cy="5135417"/>
        </p:xfrm>
        <a:graphic>
          <a:graphicData uri="http://schemas.openxmlformats.org/drawingml/2006/table">
            <a:tbl>
              <a:tblPr firstRow="1" bandRow="1"/>
              <a:tblGrid>
                <a:gridCol w="1375642">
                  <a:extLst>
                    <a:ext uri="{9D8B030D-6E8A-4147-A177-3AD203B41FA5}">
                      <a16:colId xmlns:a16="http://schemas.microsoft.com/office/drawing/2014/main" val="20000"/>
                    </a:ext>
                  </a:extLst>
                </a:gridCol>
                <a:gridCol w="6793922">
                  <a:extLst>
                    <a:ext uri="{9D8B030D-6E8A-4147-A177-3AD203B41FA5}">
                      <a16:colId xmlns:a16="http://schemas.microsoft.com/office/drawing/2014/main" val="20001"/>
                    </a:ext>
                  </a:extLst>
                </a:gridCol>
              </a:tblGrid>
              <a:tr h="585920">
                <a:tc>
                  <a:txBody>
                    <a:bodyPr/>
                    <a:lstStyle/>
                    <a:p>
                      <a:r>
                        <a:rPr lang="en-US" altLang="zh-CN" sz="1400" b="1" dirty="0">
                          <a:solidFill>
                            <a:schemeClr val="bg1"/>
                          </a:solidFill>
                        </a:rPr>
                        <a:t>1</a:t>
                      </a:r>
                      <a:r>
                        <a:rPr lang="zh-CN" altLang="en-US" sz="1400" b="1" dirty="0">
                          <a:solidFill>
                            <a:schemeClr val="bg1"/>
                          </a:solidFill>
                        </a:rPr>
                        <a:t> </a:t>
                      </a:r>
                      <a:r>
                        <a:rPr lang="ko-KR" altLang="en-US" sz="1400" b="1" dirty="0" err="1">
                          <a:solidFill>
                            <a:schemeClr val="bg1"/>
                          </a:solidFill>
                        </a:rPr>
                        <a:t>提交申请</a:t>
                      </a:r>
                      <a:endParaRPr lang="ko-KR" altLang="en-US" sz="1400" b="1"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ko-KR" altLang="en-US" sz="1400" b="0" dirty="0" err="1">
                          <a:solidFill>
                            <a:schemeClr val="bg1"/>
                          </a:solidFill>
                        </a:rPr>
                        <a:t>有线下分公司业务员邀约，或者线上客户自行申请，提交贷款申请材料，主要包括身份证、机动车登记证、行驶证和工作证明等其他资信材料</a:t>
                      </a:r>
                      <a:endParaRPr lang="en-US" sz="1400" b="0"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85920">
                <a:tc>
                  <a:txBody>
                    <a:bodyPr/>
                    <a:lstStyle/>
                    <a:p>
                      <a:r>
                        <a:rPr lang="en-US" altLang="zh-CN" sz="1400" b="1" dirty="0">
                          <a:solidFill>
                            <a:schemeClr val="bg1"/>
                          </a:solidFill>
                        </a:rPr>
                        <a:t>2</a:t>
                      </a:r>
                      <a:r>
                        <a:rPr lang="zh-CN" altLang="en-US" sz="1400" b="1" dirty="0">
                          <a:solidFill>
                            <a:schemeClr val="bg1"/>
                          </a:solidFill>
                        </a:rPr>
                        <a:t> </a:t>
                      </a:r>
                      <a:r>
                        <a:rPr lang="ko-KR" altLang="en-US" sz="1400" b="1" dirty="0" err="1">
                          <a:solidFill>
                            <a:schemeClr val="bg1"/>
                          </a:solidFill>
                        </a:rPr>
                        <a:t>业务初审</a:t>
                      </a:r>
                      <a:endParaRPr lang="ko-KR" altLang="en-US" sz="1400" b="1"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ko-KR" altLang="en-US" sz="1400" b="0" dirty="0" err="1">
                          <a:solidFill>
                            <a:schemeClr val="bg1"/>
                          </a:solidFill>
                        </a:rPr>
                        <a:t>由业务员对借款人的证件和资料进行简单核实，业务团队长签字确认，交给风控专员</a:t>
                      </a:r>
                      <a:endParaRPr lang="ko-KR" altLang="en-US" sz="1400" b="0"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85920">
                <a:tc>
                  <a:txBody>
                    <a:bodyPr/>
                    <a:lstStyle/>
                    <a:p>
                      <a:r>
                        <a:rPr lang="en-US" altLang="zh-CN" sz="1400" b="1" dirty="0">
                          <a:solidFill>
                            <a:schemeClr val="bg1"/>
                          </a:solidFill>
                        </a:rPr>
                        <a:t>3</a:t>
                      </a:r>
                      <a:r>
                        <a:rPr lang="zh-CN" altLang="en-US" sz="1400" b="1" dirty="0">
                          <a:solidFill>
                            <a:schemeClr val="bg1"/>
                          </a:solidFill>
                        </a:rPr>
                        <a:t> </a:t>
                      </a:r>
                      <a:r>
                        <a:rPr lang="ko-KR" altLang="en-US" sz="1400" b="1" dirty="0" err="1">
                          <a:solidFill>
                            <a:schemeClr val="bg1"/>
                          </a:solidFill>
                        </a:rPr>
                        <a:t>风险评估</a:t>
                      </a:r>
                      <a:endParaRPr lang="en-US" altLang="ko-KR" sz="1400" b="1"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ko-KR" altLang="en-US" sz="1400" b="0" dirty="0" err="1">
                          <a:solidFill>
                            <a:schemeClr val="bg1"/>
                          </a:solidFill>
                        </a:rPr>
                        <a:t>风控专员通过网络查询、电话审核对客户资料风险点进行披露，并由车辆评估师对车辆进行估价，最后出具车辆评估报告</a:t>
                      </a:r>
                      <a:r>
                        <a:rPr lang="ko-KR" altLang="en-US" sz="1400" b="0" dirty="0">
                          <a:solidFill>
                            <a:schemeClr val="bg1"/>
                          </a:solidFill>
                        </a:rPr>
                        <a:t>。</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85920">
                <a:tc>
                  <a:txBody>
                    <a:bodyPr/>
                    <a:lstStyle/>
                    <a:p>
                      <a:r>
                        <a:rPr lang="en-US" altLang="zh-CN" sz="1400" b="1" dirty="0">
                          <a:solidFill>
                            <a:schemeClr val="bg1"/>
                          </a:solidFill>
                        </a:rPr>
                        <a:t>4</a:t>
                      </a:r>
                      <a:r>
                        <a:rPr lang="zh-CN" altLang="en-US" sz="1400" b="1" dirty="0">
                          <a:solidFill>
                            <a:schemeClr val="bg1"/>
                          </a:solidFill>
                        </a:rPr>
                        <a:t> </a:t>
                      </a:r>
                      <a:r>
                        <a:rPr lang="ko-KR" altLang="en-US" sz="1400" b="1" dirty="0" err="1">
                          <a:solidFill>
                            <a:schemeClr val="bg1"/>
                          </a:solidFill>
                        </a:rPr>
                        <a:t>尽职调查</a:t>
                      </a:r>
                      <a:endParaRPr lang="en-US" altLang="ko-KR" sz="1400" b="1"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ko-KR" altLang="en-US" sz="1400" b="0" dirty="0" err="1">
                          <a:solidFill>
                            <a:schemeClr val="bg1"/>
                          </a:solidFill>
                        </a:rPr>
                        <a:t>对于以上环节暴露出的风险点，如有必要，派出尽调专员进行上门查访，确保资料真实，资产安全，风险可控</a:t>
                      </a:r>
                      <a:endParaRPr lang="en-US" sz="1400" b="0"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85920">
                <a:tc>
                  <a:txBody>
                    <a:bodyPr/>
                    <a:lstStyle/>
                    <a:p>
                      <a:r>
                        <a:rPr lang="en-US" altLang="zh-CN" sz="1400" b="1" dirty="0">
                          <a:solidFill>
                            <a:schemeClr val="bg1"/>
                          </a:solidFill>
                        </a:rPr>
                        <a:t>5</a:t>
                      </a:r>
                      <a:r>
                        <a:rPr lang="zh-CN" altLang="en-US" sz="1400" b="1" dirty="0">
                          <a:solidFill>
                            <a:schemeClr val="bg1"/>
                          </a:solidFill>
                        </a:rPr>
                        <a:t> </a:t>
                      </a:r>
                      <a:r>
                        <a:rPr lang="ko-KR" altLang="en-US" sz="1400" b="1" dirty="0" err="1">
                          <a:solidFill>
                            <a:schemeClr val="bg1"/>
                          </a:solidFill>
                        </a:rPr>
                        <a:t>部门复审</a:t>
                      </a:r>
                      <a:endParaRPr lang="en-US" altLang="ko-KR" sz="1400" b="1"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ko-KR" altLang="en-US" sz="1400" b="0" dirty="0" err="1">
                          <a:solidFill>
                            <a:schemeClr val="bg1"/>
                          </a:solidFill>
                        </a:rPr>
                        <a:t>将全部资料上报审贷会，由风控部门和业务部门相关人员进行评估授信，并将结果上报总部</a:t>
                      </a:r>
                      <a:endParaRPr lang="en-US" sz="1400" b="0"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659">
                <a:tc>
                  <a:txBody>
                    <a:bodyPr/>
                    <a:lstStyle/>
                    <a:p>
                      <a:r>
                        <a:rPr lang="en-US" altLang="zh-CN" sz="1400" b="1" dirty="0">
                          <a:solidFill>
                            <a:schemeClr val="bg1"/>
                          </a:solidFill>
                        </a:rPr>
                        <a:t>6</a:t>
                      </a:r>
                      <a:r>
                        <a:rPr lang="zh-CN" altLang="en-US" sz="1400" b="1" dirty="0">
                          <a:solidFill>
                            <a:schemeClr val="bg1"/>
                          </a:solidFill>
                        </a:rPr>
                        <a:t> </a:t>
                      </a:r>
                      <a:r>
                        <a:rPr lang="ko-KR" altLang="en-US" sz="1400" b="1" dirty="0" err="1">
                          <a:solidFill>
                            <a:schemeClr val="bg1"/>
                          </a:solidFill>
                        </a:rPr>
                        <a:t>总部终审</a:t>
                      </a:r>
                      <a:endParaRPr lang="en-US" altLang="ko-KR" sz="1400" b="1"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ko-KR" altLang="en-US" sz="1400" b="0" dirty="0" err="1">
                          <a:solidFill>
                            <a:schemeClr val="bg1"/>
                          </a:solidFill>
                        </a:rPr>
                        <a:t>总部审核全部资料，和相关业务人员进行复议并给出终审意见</a:t>
                      </a:r>
                      <a:endParaRPr lang="en-US" sz="1400" b="0"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659">
                <a:tc>
                  <a:txBody>
                    <a:bodyPr/>
                    <a:lstStyle/>
                    <a:p>
                      <a:r>
                        <a:rPr lang="en-US" altLang="zh-CN" sz="1400" b="1" dirty="0">
                          <a:solidFill>
                            <a:schemeClr val="bg1"/>
                          </a:solidFill>
                        </a:rPr>
                        <a:t>7</a:t>
                      </a:r>
                      <a:r>
                        <a:rPr lang="zh-CN" altLang="en-US" sz="1400" b="1" dirty="0">
                          <a:solidFill>
                            <a:schemeClr val="bg1"/>
                          </a:solidFill>
                        </a:rPr>
                        <a:t> </a:t>
                      </a:r>
                      <a:r>
                        <a:rPr lang="ko-KR" altLang="en-US" sz="1400" b="1" dirty="0" err="1">
                          <a:solidFill>
                            <a:schemeClr val="bg1"/>
                          </a:solidFill>
                        </a:rPr>
                        <a:t>签订合同</a:t>
                      </a:r>
                      <a:endParaRPr lang="ko-KR" altLang="en-US" sz="1400" b="1"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ko-KR" altLang="en-US" sz="1400" b="0" dirty="0" err="1">
                          <a:solidFill>
                            <a:schemeClr val="bg1"/>
                          </a:solidFill>
                        </a:rPr>
                        <a:t>商谈放款条件，签订合同，客户同意将车辆抵押给平台指定的债权</a:t>
                      </a:r>
                      <a:endParaRPr lang="en-US" sz="1400" b="0"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85920">
                <a:tc>
                  <a:txBody>
                    <a:bodyPr/>
                    <a:lstStyle/>
                    <a:p>
                      <a:r>
                        <a:rPr lang="en-US" altLang="zh-CN" sz="1400" b="1" dirty="0">
                          <a:solidFill>
                            <a:schemeClr val="bg1"/>
                          </a:solidFill>
                        </a:rPr>
                        <a:t>8</a:t>
                      </a:r>
                      <a:r>
                        <a:rPr lang="zh-CN" altLang="en-US" sz="1400" b="1" dirty="0">
                          <a:solidFill>
                            <a:schemeClr val="bg1"/>
                          </a:solidFill>
                        </a:rPr>
                        <a:t> </a:t>
                      </a:r>
                      <a:r>
                        <a:rPr lang="ko-KR" altLang="en-US" sz="1400" b="1" dirty="0" err="1">
                          <a:solidFill>
                            <a:schemeClr val="bg1"/>
                          </a:solidFill>
                        </a:rPr>
                        <a:t>抵质押登记</a:t>
                      </a:r>
                      <a:endParaRPr lang="en-US" sz="1400" b="1"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ko-KR" altLang="en-US" sz="1400" b="0" dirty="0" err="1">
                          <a:solidFill>
                            <a:schemeClr val="bg1"/>
                          </a:solidFill>
                        </a:rPr>
                        <a:t>由债权人陪同借款人去车管所进行抵押登记，如果是质押，将车辆保存在指定车场，如果是抵押，在车辆隐秘处安装多个</a:t>
                      </a:r>
                      <a:r>
                        <a:rPr lang="en-US" sz="1400" b="0" dirty="0">
                          <a:solidFill>
                            <a:schemeClr val="bg1"/>
                          </a:solidFill>
                        </a:rPr>
                        <a:t>GP</a:t>
                      </a:r>
                      <a:r>
                        <a:rPr lang="en-US" altLang="zh-CN" sz="1400" b="0" dirty="0">
                          <a:solidFill>
                            <a:schemeClr val="bg1"/>
                          </a:solidFill>
                        </a:rPr>
                        <a:t>S</a:t>
                      </a:r>
                      <a:endParaRPr lang="en-US" sz="1400" b="0"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659">
                <a:tc>
                  <a:txBody>
                    <a:bodyPr/>
                    <a:lstStyle/>
                    <a:p>
                      <a:r>
                        <a:rPr lang="en-US" altLang="zh-CN" sz="1400" b="1" dirty="0">
                          <a:solidFill>
                            <a:schemeClr val="bg1"/>
                          </a:solidFill>
                        </a:rPr>
                        <a:t>9</a:t>
                      </a:r>
                      <a:r>
                        <a:rPr lang="zh-CN" altLang="en-US" sz="1400" b="1" dirty="0">
                          <a:solidFill>
                            <a:schemeClr val="bg1"/>
                          </a:solidFill>
                        </a:rPr>
                        <a:t> </a:t>
                      </a:r>
                      <a:r>
                        <a:rPr lang="ko-KR" altLang="en-US" sz="1400" b="1" dirty="0" err="1">
                          <a:solidFill>
                            <a:schemeClr val="bg1"/>
                          </a:solidFill>
                        </a:rPr>
                        <a:t>发标放款</a:t>
                      </a:r>
                      <a:endParaRPr lang="ko-KR" altLang="en-US" sz="1400" b="1"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ko-KR" altLang="en-US" sz="1400" b="0" dirty="0" err="1">
                          <a:solidFill>
                            <a:schemeClr val="bg1"/>
                          </a:solidFill>
                        </a:rPr>
                        <a:t>按照客户的风险评级，在平台上发标融资，满标后把资金打给借款人</a:t>
                      </a:r>
                      <a:endParaRPr lang="en-US" sz="1400" b="0"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585920">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US" altLang="zh-CN" sz="1400" b="1" dirty="0">
                          <a:solidFill>
                            <a:schemeClr val="bg1"/>
                          </a:solidFill>
                        </a:rPr>
                        <a:t>10</a:t>
                      </a:r>
                      <a:r>
                        <a:rPr lang="zh-CN" altLang="en-US" sz="1400" b="1" dirty="0">
                          <a:solidFill>
                            <a:schemeClr val="bg1"/>
                          </a:solidFill>
                        </a:rPr>
                        <a:t> </a:t>
                      </a:r>
                      <a:r>
                        <a:rPr lang="ko-KR" altLang="en-US" sz="1400" b="1" dirty="0" err="1">
                          <a:solidFill>
                            <a:schemeClr val="bg1"/>
                          </a:solidFill>
                        </a:rPr>
                        <a:t>贷后催收</a:t>
                      </a:r>
                      <a:endParaRPr lang="ko-KR" altLang="en-US" sz="1400" b="1"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ko-KR" altLang="en-US" sz="1400" b="0" dirty="0" err="1">
                          <a:solidFill>
                            <a:schemeClr val="bg1"/>
                          </a:solidFill>
                        </a:rPr>
                        <a:t>由专人负责监控</a:t>
                      </a:r>
                      <a:r>
                        <a:rPr lang="en-US" sz="1400" b="0" dirty="0">
                          <a:solidFill>
                            <a:schemeClr val="bg1"/>
                          </a:solidFill>
                        </a:rPr>
                        <a:t>GPS</a:t>
                      </a:r>
                      <a:r>
                        <a:rPr lang="ko-KR" altLang="en-US" sz="1400" b="0" dirty="0" err="1">
                          <a:solidFill>
                            <a:schemeClr val="bg1"/>
                          </a:solidFill>
                        </a:rPr>
                        <a:t>系统运行情况，或者检查停车场车辆情况提醒客户到期还款和辅助催收</a:t>
                      </a:r>
                      <a:endParaRPr lang="en-US" sz="1400" b="0" dirty="0">
                        <a:solidFill>
                          <a:schemeClr val="bg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4302543"/>
                  </a:ext>
                </a:extLst>
              </a:tr>
            </a:tbl>
          </a:graphicData>
        </a:graphic>
      </p:graphicFrame>
    </p:spTree>
    <p:extLst>
      <p:ext uri="{BB962C8B-B14F-4D97-AF65-F5344CB8AC3E}">
        <p14:creationId xmlns:p14="http://schemas.microsoft.com/office/powerpoint/2010/main" val="58542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B9BC-9085-4AC7-86E7-74F2A0621777}"/>
              </a:ext>
            </a:extLst>
          </p:cNvPr>
          <p:cNvSpPr>
            <a:spLocks noGrp="1"/>
          </p:cNvSpPr>
          <p:nvPr>
            <p:ph type="title"/>
          </p:nvPr>
        </p:nvSpPr>
        <p:spPr>
          <a:xfrm>
            <a:off x="457200" y="312440"/>
            <a:ext cx="8229600" cy="594360"/>
          </a:xfrm>
        </p:spPr>
        <p:txBody>
          <a:bodyPr/>
          <a:lstStyle/>
          <a:p>
            <a:r>
              <a:rPr lang="zh-CN" altLang="en-US" dirty="0"/>
              <a:t>行业智能反欺诈平台架构</a:t>
            </a:r>
          </a:p>
        </p:txBody>
      </p:sp>
      <p:pic>
        <p:nvPicPr>
          <p:cNvPr id="7" name="Picture 6">
            <a:extLst>
              <a:ext uri="{FF2B5EF4-FFF2-40B4-BE49-F238E27FC236}">
                <a16:creationId xmlns:a16="http://schemas.microsoft.com/office/drawing/2014/main" id="{30626934-AF25-4755-8AB2-2C3B51261B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553" y="1587947"/>
            <a:ext cx="8273247" cy="4115228"/>
          </a:xfrm>
          <a:prstGeom prst="rect">
            <a:avLst/>
          </a:prstGeom>
        </p:spPr>
      </p:pic>
    </p:spTree>
    <p:extLst>
      <p:ext uri="{BB962C8B-B14F-4D97-AF65-F5344CB8AC3E}">
        <p14:creationId xmlns:p14="http://schemas.microsoft.com/office/powerpoint/2010/main" val="1371943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
            <a:extLst>
              <a:ext uri="{FF2B5EF4-FFF2-40B4-BE49-F238E27FC236}">
                <a16:creationId xmlns:a16="http://schemas.microsoft.com/office/drawing/2014/main" id="{8F23B0AC-E7A3-4A3D-AE83-E60C3204B644}"/>
              </a:ext>
            </a:extLst>
          </p:cNvPr>
          <p:cNvSpPr txBox="1">
            <a:spLocks/>
          </p:cNvSpPr>
          <p:nvPr/>
        </p:nvSpPr>
        <p:spPr>
          <a:xfrm>
            <a:off x="70163" y="-183588"/>
            <a:ext cx="3912962" cy="5140822"/>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755512">
              <a:spcAft>
                <a:spcPts val="150"/>
              </a:spcAft>
              <a:defRPr/>
            </a:pPr>
            <a:r>
              <a:rPr lang="en-US" altLang="zh-CN" sz="41228" dirty="0">
                <a:solidFill>
                  <a:srgbClr val="747480">
                    <a:alpha val="50000"/>
                  </a:srgbClr>
                </a:solidFill>
                <a:latin typeface="EYInterstate Light" panose="02000506000000020004" pitchFamily="2" charset="0"/>
              </a:rPr>
              <a:t>3</a:t>
            </a:r>
            <a:endParaRPr lang="en-GB" sz="41228" dirty="0">
              <a:solidFill>
                <a:srgbClr val="747480">
                  <a:alpha val="50000"/>
                </a:srgbClr>
              </a:solidFill>
              <a:latin typeface="EYInterstate Light" panose="02000506000000020004" pitchFamily="2" charset="0"/>
            </a:endParaRPr>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a:xfrm>
            <a:off x="620063" y="2504281"/>
            <a:ext cx="5771405" cy="1202318"/>
          </a:xfrm>
        </p:spPr>
        <p:txBody>
          <a:bodyPr/>
          <a:lstStyle/>
          <a:p>
            <a:r>
              <a:rPr lang="zh-CN" altLang="en-US" b="1" dirty="0">
                <a:solidFill>
                  <a:schemeClr val="bg1"/>
                </a:solidFill>
              </a:rPr>
              <a:t>竞争对手分析与反欺诈案例 </a:t>
            </a:r>
            <a:endParaRPr lang="en-US" altLang="zh-CN" b="1" dirty="0">
              <a:solidFill>
                <a:schemeClr val="bg1"/>
              </a:solidFill>
            </a:endParaRPr>
          </a:p>
        </p:txBody>
      </p:sp>
      <p:sp>
        <p:nvSpPr>
          <p:cNvPr id="6" name="Date Placeholder 5">
            <a:extLst>
              <a:ext uri="{FF2B5EF4-FFF2-40B4-BE49-F238E27FC236}">
                <a16:creationId xmlns:a16="http://schemas.microsoft.com/office/drawing/2014/main" id="{0A0DEC4C-732E-4F54-A141-1E0AC631277F}"/>
              </a:ext>
            </a:extLst>
          </p:cNvPr>
          <p:cNvSpPr>
            <a:spLocks noGrp="1"/>
          </p:cNvSpPr>
          <p:nvPr>
            <p:ph type="dt" sz="half" idx="11"/>
          </p:nvPr>
        </p:nvSpPr>
        <p:spPr/>
        <p:txBody>
          <a:bodyPr/>
          <a:lstStyle/>
          <a:p>
            <a:r>
              <a:rPr lang="zh-CN" altLang="en-US" dirty="0">
                <a:ea typeface="M Ying Hei PRC W3" panose="02000303000000020004" pitchFamily="2" charset="-122"/>
              </a:rPr>
              <a:t>日期</a:t>
            </a:r>
          </a:p>
        </p:txBody>
      </p:sp>
      <p:sp>
        <p:nvSpPr>
          <p:cNvPr id="7" name="Footer Placeholder 6">
            <a:extLst>
              <a:ext uri="{FF2B5EF4-FFF2-40B4-BE49-F238E27FC236}">
                <a16:creationId xmlns:a16="http://schemas.microsoft.com/office/drawing/2014/main" id="{7EBC71BF-F3F4-46B2-A3FC-9C600538B086}"/>
              </a:ext>
            </a:extLst>
          </p:cNvPr>
          <p:cNvSpPr>
            <a:spLocks noGrp="1"/>
          </p:cNvSpPr>
          <p:nvPr>
            <p:ph type="ftr" sz="quarter" idx="12"/>
          </p:nvPr>
        </p:nvSpPr>
        <p:spPr/>
        <p:txBody>
          <a:bodyPr/>
          <a:lstStyle/>
          <a:p>
            <a:r>
              <a:rPr lang="zh-CN" altLang="en-US" dirty="0">
                <a:latin typeface="M Ying Hei PRC W3" panose="02000303000000020004" pitchFamily="2" charset="-122"/>
                <a:ea typeface="M Ying Hei PRC W3" panose="02000303000000020004" pitchFamily="2" charset="-122"/>
              </a:rPr>
              <a:t>主标题 </a:t>
            </a:r>
            <a:endParaRPr lang="en-IN" dirty="0">
              <a:latin typeface="M Ying Hei PRC W3" panose="02000303000000020004" pitchFamily="2" charset="-122"/>
              <a:ea typeface="M Ying Hei PRC W3" panose="02000303000000020004" pitchFamily="2" charset="-122"/>
            </a:endParaRPr>
          </a:p>
        </p:txBody>
      </p:sp>
      <p:sp>
        <p:nvSpPr>
          <p:cNvPr id="8" name="Slide Number Placeholder 7">
            <a:extLst>
              <a:ext uri="{FF2B5EF4-FFF2-40B4-BE49-F238E27FC236}">
                <a16:creationId xmlns:a16="http://schemas.microsoft.com/office/drawing/2014/main" id="{05F2D469-F9E8-42CB-9AEC-55F6C53D2166}"/>
              </a:ext>
            </a:extLst>
          </p:cNvPr>
          <p:cNvSpPr>
            <a:spLocks noGrp="1"/>
          </p:cNvSpPr>
          <p:nvPr>
            <p:ph type="sldNum" sz="quarter" idx="13"/>
          </p:nvPr>
        </p:nvSpPr>
        <p:spPr/>
        <p:txBody>
          <a:bodyPr/>
          <a:lstStyle/>
          <a:p>
            <a:pPr lvl="0"/>
            <a:r>
              <a:rPr lang="zh-CN" altLang="en-US" dirty="0">
                <a:solidFill>
                  <a:prstClr val="white"/>
                </a:solidFill>
                <a:ea typeface="M Ying Hei PRC W3" panose="02000303000000020004" pitchFamily="2" charset="-122"/>
                <a:cs typeface="Arial" pitchFamily="34" charset="0"/>
              </a:rPr>
              <a:t>第</a:t>
            </a:r>
            <a:fld id="{F1BC30E3-FFE5-4B91-AA19-87A149EBB9EE}" type="slidenum">
              <a:rPr>
                <a:ea typeface="M Ying Hei PRC W3" panose="02000303000000020004" pitchFamily="2" charset="-122"/>
              </a:rPr>
              <a:pPr lvl="0"/>
              <a:t>15</a:t>
            </a:fld>
            <a:r>
              <a:rPr lang="zh-CN" altLang="en-US" dirty="0">
                <a:solidFill>
                  <a:prstClr val="white"/>
                </a:solidFill>
                <a:ea typeface="M Ying Hei PRC W3" panose="02000303000000020004" pitchFamily="2" charset="-122"/>
                <a:cs typeface="Arial" pitchFamily="34" charset="0"/>
              </a:rPr>
              <a:t>页</a:t>
            </a:r>
            <a:endParaRPr lang="en-GB" dirty="0">
              <a:solidFill>
                <a:prstClr val="white"/>
              </a:solidFill>
              <a:ea typeface="M Ying Hei PRC W3" panose="02000303000000020004" pitchFamily="2" charset="-122"/>
              <a:cs typeface="Arial" pitchFamily="34" charset="0"/>
            </a:endParaRPr>
          </a:p>
        </p:txBody>
      </p:sp>
    </p:spTree>
    <p:extLst>
      <p:ext uri="{BB962C8B-B14F-4D97-AF65-F5344CB8AC3E}">
        <p14:creationId xmlns:p14="http://schemas.microsoft.com/office/powerpoint/2010/main" val="272570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24888"/>
            <a:ext cx="8229600" cy="594360"/>
          </a:xfrm>
        </p:spPr>
        <p:txBody>
          <a:bodyPr/>
          <a:lstStyle/>
          <a:p>
            <a:r>
              <a:rPr lang="ko-KR" altLang="en-US" dirty="0" err="1">
                <a:ea typeface="M Ying Hei PRC W3" panose="02000303000000020004" pitchFamily="2" charset="-122"/>
              </a:rPr>
              <a:t>竞争对手</a:t>
            </a:r>
            <a:endParaRPr lang="en-US" dirty="0">
              <a:ea typeface="M Ying Hei PRC W3" panose="02000303000000020004" pitchFamily="2" charset="-122"/>
            </a:endParaRPr>
          </a:p>
        </p:txBody>
      </p:sp>
      <p:sp>
        <p:nvSpPr>
          <p:cNvPr id="3" name="Rectangle 2">
            <a:extLst>
              <a:ext uri="{FF2B5EF4-FFF2-40B4-BE49-F238E27FC236}">
                <a16:creationId xmlns:a16="http://schemas.microsoft.com/office/drawing/2014/main" id="{B6468E9A-4C2E-4A88-89A7-101C46925CD1}"/>
              </a:ext>
            </a:extLst>
          </p:cNvPr>
          <p:cNvSpPr/>
          <p:nvPr/>
        </p:nvSpPr>
        <p:spPr>
          <a:xfrm>
            <a:off x="457198" y="1475489"/>
            <a:ext cx="8367825" cy="4262705"/>
          </a:xfrm>
          <a:prstGeom prst="rect">
            <a:avLst/>
          </a:prstGeom>
        </p:spPr>
        <p:txBody>
          <a:bodyPr wrap="square">
            <a:spAutoFit/>
          </a:bodyPr>
          <a:lstStyle/>
          <a:p>
            <a:pPr>
              <a:spcBef>
                <a:spcPts val="0"/>
              </a:spcBef>
              <a:spcAft>
                <a:spcPts val="600"/>
              </a:spcAft>
              <a:buClr>
                <a:schemeClr val="bg1"/>
              </a:buClr>
              <a:buSzPct val="90000"/>
            </a:pPr>
            <a:r>
              <a:rPr lang="en-US" altLang="zh-CN" dirty="0">
                <a:solidFill>
                  <a:schemeClr val="bg1"/>
                </a:solidFill>
                <a:latin typeface="EYInterstate Light" panose="02000506000000020004" pitchFamily="2" charset="0"/>
                <a:ea typeface="M Ying Hei PRC W3" panose="02000303000000020004" pitchFamily="2" charset="-122"/>
              </a:rPr>
              <a:t>Deloitte</a:t>
            </a:r>
          </a:p>
          <a:p>
            <a:pPr>
              <a:spcBef>
                <a:spcPts val="0"/>
              </a:spcBef>
              <a:spcAft>
                <a:spcPts val="600"/>
              </a:spcAft>
              <a:buClr>
                <a:schemeClr val="bg1"/>
              </a:buClr>
              <a:buSzPct val="90000"/>
            </a:pPr>
            <a:r>
              <a:rPr lang="en-US" altLang="zh-CN" dirty="0">
                <a:solidFill>
                  <a:schemeClr val="bg1"/>
                </a:solidFill>
                <a:latin typeface="EYInterstate Light" panose="02000506000000020004" pitchFamily="2" charset="0"/>
                <a:ea typeface="M Ying Hei PRC W3" panose="02000303000000020004" pitchFamily="2" charset="-122"/>
              </a:rPr>
              <a:t>KPMG</a:t>
            </a:r>
          </a:p>
          <a:p>
            <a:pPr>
              <a:spcBef>
                <a:spcPts val="0"/>
              </a:spcBef>
              <a:spcAft>
                <a:spcPts val="600"/>
              </a:spcAft>
              <a:buClr>
                <a:schemeClr val="bg1"/>
              </a:buClr>
              <a:buSzPct val="90000"/>
            </a:pPr>
            <a:r>
              <a:rPr lang="en-US" altLang="zh-CN" dirty="0">
                <a:solidFill>
                  <a:schemeClr val="bg1"/>
                </a:solidFill>
                <a:latin typeface="EYInterstate Light" panose="02000506000000020004" pitchFamily="2" charset="0"/>
                <a:ea typeface="M Ying Hei PRC W3" panose="02000303000000020004" pitchFamily="2" charset="-122"/>
              </a:rPr>
              <a:t>PwC</a:t>
            </a:r>
          </a:p>
          <a:p>
            <a:pPr>
              <a:spcAft>
                <a:spcPts val="600"/>
              </a:spcAft>
              <a:buClr>
                <a:schemeClr val="bg1"/>
              </a:buClr>
              <a:buSzPct val="90000"/>
            </a:pPr>
            <a:r>
              <a:rPr lang="zh-CN" altLang="en-US" dirty="0">
                <a:solidFill>
                  <a:schemeClr val="bg1"/>
                </a:solidFill>
                <a:latin typeface="EYInterstate Light" panose="02000506000000020004" pitchFamily="2" charset="0"/>
                <a:ea typeface="M Ying Hei PRC W3" panose="02000303000000020004" pitchFamily="2" charset="-122"/>
              </a:rPr>
              <a:t>腾讯（</a:t>
            </a:r>
            <a:r>
              <a:rPr lang="en-US" altLang="zh-CN" dirty="0">
                <a:solidFill>
                  <a:schemeClr val="bg1"/>
                </a:solidFill>
              </a:rPr>
              <a:t>T-Sec </a:t>
            </a:r>
            <a:r>
              <a:rPr lang="zh-CN" altLang="en-US" dirty="0">
                <a:solidFill>
                  <a:schemeClr val="bg1"/>
                </a:solidFill>
              </a:rPr>
              <a:t>天御</a:t>
            </a:r>
            <a:r>
              <a:rPr lang="en-US" altLang="zh-CN" dirty="0">
                <a:solidFill>
                  <a:schemeClr val="bg1"/>
                </a:solidFill>
              </a:rPr>
              <a:t>)</a:t>
            </a:r>
            <a:r>
              <a:rPr lang="zh-CN" altLang="en-US" dirty="0">
                <a:solidFill>
                  <a:schemeClr val="bg1"/>
                </a:solidFill>
              </a:rPr>
              <a:t> </a:t>
            </a:r>
            <a:endParaRPr lang="en-US" altLang="zh-CN" dirty="0">
              <a:solidFill>
                <a:schemeClr val="bg1"/>
              </a:solidFill>
            </a:endParaRPr>
          </a:p>
          <a:p>
            <a:pPr>
              <a:spcAft>
                <a:spcPts val="600"/>
              </a:spcAft>
              <a:buClr>
                <a:schemeClr val="bg1"/>
              </a:buClr>
              <a:buSzPct val="90000"/>
            </a:pPr>
            <a:r>
              <a:rPr lang="zh-CN" altLang="en-US" dirty="0">
                <a:solidFill>
                  <a:schemeClr val="bg1"/>
                </a:solidFill>
                <a:latin typeface="EYInterstate Light" panose="02000506000000020004" pitchFamily="2" charset="0"/>
                <a:ea typeface="M Ying Hei PRC W3" panose="02000303000000020004" pitchFamily="2" charset="-122"/>
              </a:rPr>
              <a:t>京东  </a:t>
            </a:r>
            <a:r>
              <a:rPr lang="en-US" altLang="zh-CN" dirty="0">
                <a:solidFill>
                  <a:schemeClr val="bg1"/>
                </a:solidFill>
                <a:latin typeface="EYInterstate Light" panose="02000506000000020004" pitchFamily="2" charset="0"/>
                <a:ea typeface="M Ying Hei PRC W3" panose="02000303000000020004" pitchFamily="2" charset="-122"/>
              </a:rPr>
              <a:t>(</a:t>
            </a:r>
            <a:r>
              <a:rPr lang="zh-CN" altLang="en-US" b="1" dirty="0">
                <a:solidFill>
                  <a:schemeClr val="bg1"/>
                </a:solidFill>
              </a:rPr>
              <a:t>智能反欺诈决策平台产品</a:t>
            </a:r>
            <a:r>
              <a:rPr lang="en-US" altLang="zh-CN" b="1" dirty="0">
                <a:solidFill>
                  <a:schemeClr val="bg1"/>
                </a:solidFill>
                <a:latin typeface="EYInterstate Light" panose="02000506000000020004" pitchFamily="2" charset="0"/>
                <a:ea typeface="M Ying Hei PRC W3" panose="02000303000000020004" pitchFamily="2" charset="-122"/>
              </a:rPr>
              <a:t>)</a:t>
            </a:r>
          </a:p>
          <a:p>
            <a:pPr>
              <a:spcAft>
                <a:spcPts val="600"/>
              </a:spcAft>
              <a:buClr>
                <a:schemeClr val="bg1"/>
              </a:buClr>
              <a:buSzPct val="90000"/>
            </a:pPr>
            <a:r>
              <a:rPr lang="en-US" altLang="zh-CN" b="1" dirty="0">
                <a:solidFill>
                  <a:schemeClr val="bg1"/>
                </a:solidFill>
                <a:latin typeface="EYInterstate Light" panose="02000506000000020004" pitchFamily="2" charset="0"/>
                <a:ea typeface="M Ying Hei PRC W3" panose="02000303000000020004" pitchFamily="2" charset="-122"/>
              </a:rPr>
              <a:t>FICO</a:t>
            </a:r>
          </a:p>
          <a:p>
            <a:pPr>
              <a:spcAft>
                <a:spcPts val="600"/>
              </a:spcAft>
              <a:buClr>
                <a:schemeClr val="bg1"/>
              </a:buClr>
              <a:buSzPct val="90000"/>
            </a:pPr>
            <a:r>
              <a:rPr lang="zh-CN" altLang="en-US" b="1" dirty="0">
                <a:solidFill>
                  <a:schemeClr val="bg1"/>
                </a:solidFill>
                <a:latin typeface="EYInterstate Light" panose="02000506000000020004" pitchFamily="2" charset="0"/>
                <a:ea typeface="M Ying Hei PRC W3" panose="02000303000000020004" pitchFamily="2" charset="-122"/>
              </a:rPr>
              <a:t>第四范式</a:t>
            </a:r>
            <a:r>
              <a:rPr lang="en-US" altLang="zh-CN" b="1" dirty="0">
                <a:solidFill>
                  <a:schemeClr val="bg1"/>
                </a:solidFill>
                <a:latin typeface="EYInterstate Light" panose="02000506000000020004" pitchFamily="2" charset="0"/>
                <a:ea typeface="M Ying Hei PRC W3" panose="02000303000000020004" pitchFamily="2" charset="-122"/>
              </a:rPr>
              <a:t>4Paradigm AI</a:t>
            </a:r>
            <a:r>
              <a:rPr lang="zh-CN" altLang="en-US" b="1" dirty="0">
                <a:solidFill>
                  <a:schemeClr val="bg1"/>
                </a:solidFill>
                <a:latin typeface="EYInterstate Light" panose="02000506000000020004" pitchFamily="2" charset="0"/>
                <a:ea typeface="M Ying Hei PRC W3" panose="02000303000000020004" pitchFamily="2" charset="-122"/>
              </a:rPr>
              <a:t> </a:t>
            </a:r>
            <a:r>
              <a:rPr lang="ko-KR" altLang="en-US" b="1" dirty="0" err="1">
                <a:solidFill>
                  <a:schemeClr val="bg1"/>
                </a:solidFill>
                <a:latin typeface="EYInterstate Light" panose="02000506000000020004" pitchFamily="2" charset="0"/>
                <a:ea typeface="M Ying Hei PRC W3" panose="02000303000000020004" pitchFamily="2" charset="-122"/>
              </a:rPr>
              <a:t>智</a:t>
            </a:r>
            <a:r>
              <a:rPr lang="zh-CN" altLang="en-US" b="1" dirty="0">
                <a:solidFill>
                  <a:schemeClr val="bg1"/>
                </a:solidFill>
                <a:latin typeface="EYInterstate Light" panose="02000506000000020004" pitchFamily="2" charset="0"/>
                <a:ea typeface="M Ying Hei PRC W3" panose="02000303000000020004" pitchFamily="2" charset="-122"/>
              </a:rPr>
              <a:t>能反诈骗解决方案</a:t>
            </a: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endParaRPr lang="zh-CN" altLang="en-US" b="1" dirty="0">
              <a:solidFill>
                <a:schemeClr val="bg1"/>
              </a:solidFill>
            </a:endParaRPr>
          </a:p>
        </p:txBody>
      </p:sp>
    </p:spTree>
    <p:extLst>
      <p:ext uri="{BB962C8B-B14F-4D97-AF65-F5344CB8AC3E}">
        <p14:creationId xmlns:p14="http://schemas.microsoft.com/office/powerpoint/2010/main" val="3443913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24888"/>
            <a:ext cx="8229600" cy="594360"/>
          </a:xfrm>
        </p:spPr>
        <p:txBody>
          <a:bodyPr/>
          <a:lstStyle/>
          <a:p>
            <a:r>
              <a:rPr lang="ko-KR" altLang="en-US" dirty="0" err="1">
                <a:ea typeface="M Ying Hei PRC W3" panose="02000303000000020004" pitchFamily="2" charset="-122"/>
              </a:rPr>
              <a:t>竞争对手</a:t>
            </a:r>
            <a:endParaRPr lang="en-US" dirty="0">
              <a:ea typeface="M Ying Hei PRC W3" panose="02000303000000020004" pitchFamily="2" charset="-122"/>
            </a:endParaRPr>
          </a:p>
        </p:txBody>
      </p:sp>
      <p:sp>
        <p:nvSpPr>
          <p:cNvPr id="3" name="Rectangle 2">
            <a:extLst>
              <a:ext uri="{FF2B5EF4-FFF2-40B4-BE49-F238E27FC236}">
                <a16:creationId xmlns:a16="http://schemas.microsoft.com/office/drawing/2014/main" id="{B6468E9A-4C2E-4A88-89A7-101C46925CD1}"/>
              </a:ext>
            </a:extLst>
          </p:cNvPr>
          <p:cNvSpPr/>
          <p:nvPr/>
        </p:nvSpPr>
        <p:spPr>
          <a:xfrm>
            <a:off x="457198" y="1475489"/>
            <a:ext cx="8367825" cy="5678478"/>
          </a:xfrm>
          <a:prstGeom prst="rect">
            <a:avLst/>
          </a:prstGeom>
        </p:spPr>
        <p:txBody>
          <a:bodyPr wrap="square">
            <a:spAutoFit/>
          </a:bodyPr>
          <a:lstStyle/>
          <a:p>
            <a:pPr>
              <a:spcBef>
                <a:spcPts val="0"/>
              </a:spcBef>
              <a:spcAft>
                <a:spcPts val="600"/>
              </a:spcAft>
              <a:buClr>
                <a:schemeClr val="bg1"/>
              </a:buClr>
              <a:buSzPct val="90000"/>
            </a:pPr>
            <a:r>
              <a:rPr lang="en-US" altLang="zh-CN" dirty="0">
                <a:solidFill>
                  <a:schemeClr val="bg1"/>
                </a:solidFill>
                <a:latin typeface="EYInterstate Light" panose="02000506000000020004" pitchFamily="2" charset="0"/>
                <a:ea typeface="M Ying Hei PRC W3" panose="02000303000000020004" pitchFamily="2" charset="-122"/>
              </a:rPr>
              <a:t>Deloitte</a:t>
            </a:r>
          </a:p>
          <a:p>
            <a:pPr>
              <a:spcBef>
                <a:spcPts val="0"/>
              </a:spcBef>
              <a:spcAft>
                <a:spcPts val="600"/>
              </a:spcAft>
              <a:buClr>
                <a:schemeClr val="bg1"/>
              </a:buClr>
              <a:buSzPct val="90000"/>
            </a:pPr>
            <a:endParaRPr lang="en-US" altLang="zh-CN" dirty="0">
              <a:solidFill>
                <a:schemeClr val="bg1"/>
              </a:solidFill>
              <a:latin typeface="EYInterstate Light" panose="02000506000000020004" pitchFamily="2" charset="0"/>
              <a:ea typeface="M Ying Hei PRC W3" panose="02000303000000020004" pitchFamily="2" charset="-122"/>
            </a:endParaRPr>
          </a:p>
          <a:p>
            <a:pPr>
              <a:spcBef>
                <a:spcPts val="0"/>
              </a:spcBef>
              <a:spcAft>
                <a:spcPts val="600"/>
              </a:spcAft>
              <a:buClr>
                <a:schemeClr val="bg1"/>
              </a:buClr>
              <a:buSzPct val="90000"/>
            </a:pPr>
            <a:r>
              <a:rPr lang="en-US" altLang="zh-CN" dirty="0">
                <a:solidFill>
                  <a:schemeClr val="bg1"/>
                </a:solidFill>
                <a:latin typeface="EYInterstate Light" panose="02000506000000020004" pitchFamily="2" charset="0"/>
                <a:ea typeface="M Ying Hei PRC W3" panose="02000303000000020004" pitchFamily="2" charset="-122"/>
              </a:rPr>
              <a:t>KPMG</a:t>
            </a:r>
          </a:p>
          <a:p>
            <a:pPr>
              <a:spcBef>
                <a:spcPts val="0"/>
              </a:spcBef>
              <a:spcAft>
                <a:spcPts val="600"/>
              </a:spcAft>
              <a:buClr>
                <a:schemeClr val="bg1"/>
              </a:buClr>
              <a:buSzPct val="90000"/>
            </a:pPr>
            <a:endParaRPr lang="en-US" altLang="zh-CN" dirty="0">
              <a:solidFill>
                <a:schemeClr val="bg1"/>
              </a:solidFill>
              <a:latin typeface="EYInterstate Light" panose="02000506000000020004" pitchFamily="2" charset="0"/>
              <a:ea typeface="M Ying Hei PRC W3" panose="02000303000000020004" pitchFamily="2" charset="-122"/>
            </a:endParaRPr>
          </a:p>
          <a:p>
            <a:pPr>
              <a:spcBef>
                <a:spcPts val="0"/>
              </a:spcBef>
              <a:spcAft>
                <a:spcPts val="600"/>
              </a:spcAft>
              <a:buClr>
                <a:schemeClr val="bg1"/>
              </a:buClr>
              <a:buSzPct val="90000"/>
            </a:pPr>
            <a:r>
              <a:rPr lang="en-US" altLang="zh-CN" dirty="0">
                <a:solidFill>
                  <a:schemeClr val="bg1"/>
                </a:solidFill>
                <a:latin typeface="EYInterstate Light" panose="02000506000000020004" pitchFamily="2" charset="0"/>
                <a:ea typeface="M Ying Hei PRC W3" panose="02000303000000020004" pitchFamily="2" charset="-122"/>
              </a:rPr>
              <a:t>PwC</a:t>
            </a:r>
          </a:p>
          <a:p>
            <a:pPr>
              <a:spcAft>
                <a:spcPts val="600"/>
              </a:spcAft>
              <a:buClr>
                <a:schemeClr val="bg1"/>
              </a:buClr>
              <a:buSzPct val="90000"/>
            </a:pPr>
            <a:endParaRPr lang="en-US" altLang="zh-CN"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r>
              <a:rPr lang="zh-CN" altLang="en-US" dirty="0">
                <a:solidFill>
                  <a:schemeClr val="bg1"/>
                </a:solidFill>
                <a:latin typeface="EYInterstate Light" panose="02000506000000020004" pitchFamily="2" charset="0"/>
                <a:ea typeface="M Ying Hei PRC W3" panose="02000303000000020004" pitchFamily="2" charset="-122"/>
              </a:rPr>
              <a:t>腾讯</a:t>
            </a:r>
            <a:r>
              <a:rPr lang="en-US" altLang="zh-CN" dirty="0">
                <a:solidFill>
                  <a:schemeClr val="bg1"/>
                </a:solidFill>
                <a:latin typeface="EYInterstate Light" panose="02000506000000020004" pitchFamily="2" charset="0"/>
                <a:ea typeface="M Ying Hei PRC W3" panose="02000303000000020004" pitchFamily="2" charset="-122"/>
              </a:rPr>
              <a:t>					</a:t>
            </a:r>
            <a:r>
              <a:rPr lang="en-US" altLang="zh-CN" dirty="0">
                <a:solidFill>
                  <a:schemeClr val="bg1"/>
                </a:solidFill>
              </a:rPr>
              <a:t>T-Sec </a:t>
            </a:r>
            <a:r>
              <a:rPr lang="zh-CN" altLang="en-US" dirty="0">
                <a:solidFill>
                  <a:schemeClr val="bg1"/>
                </a:solidFill>
              </a:rPr>
              <a:t>天御</a:t>
            </a:r>
            <a:endParaRPr lang="en-US" altLang="zh-CN" dirty="0">
              <a:solidFill>
                <a:schemeClr val="bg1"/>
              </a:solidFill>
            </a:endParaRPr>
          </a:p>
          <a:p>
            <a:pPr>
              <a:spcAft>
                <a:spcPts val="600"/>
              </a:spcAft>
              <a:buClr>
                <a:schemeClr val="bg1"/>
              </a:buClr>
              <a:buSzPct val="90000"/>
            </a:pPr>
            <a:endParaRPr lang="en-US" altLang="zh-CN"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r>
              <a:rPr lang="zh-CN" altLang="en-US" dirty="0">
                <a:solidFill>
                  <a:schemeClr val="bg1"/>
                </a:solidFill>
                <a:latin typeface="EYInterstate Light" panose="02000506000000020004" pitchFamily="2" charset="0"/>
                <a:ea typeface="M Ying Hei PRC W3" panose="02000303000000020004" pitchFamily="2" charset="-122"/>
              </a:rPr>
              <a:t>京东 </a:t>
            </a:r>
            <a:r>
              <a:rPr lang="en-US" altLang="zh-CN" dirty="0">
                <a:solidFill>
                  <a:schemeClr val="bg1"/>
                </a:solidFill>
                <a:latin typeface="EYInterstate Light" panose="02000506000000020004" pitchFamily="2" charset="0"/>
                <a:ea typeface="M Ying Hei PRC W3" panose="02000303000000020004" pitchFamily="2" charset="-122"/>
              </a:rPr>
              <a:t>					</a:t>
            </a:r>
            <a:r>
              <a:rPr lang="zh-CN" altLang="en-US" b="1" dirty="0">
                <a:solidFill>
                  <a:schemeClr val="bg1"/>
                </a:solidFill>
              </a:rPr>
              <a:t>智能反欺诈决策平台产品</a:t>
            </a: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r>
              <a:rPr lang="zh-CN" altLang="en-US" b="1" dirty="0">
                <a:solidFill>
                  <a:schemeClr val="bg1"/>
                </a:solidFill>
                <a:latin typeface="EYInterstate Light" panose="02000506000000020004" pitchFamily="2" charset="0"/>
                <a:ea typeface="M Ying Hei PRC W3" panose="02000303000000020004" pitchFamily="2" charset="-122"/>
              </a:rPr>
              <a:t>第四范式</a:t>
            </a:r>
            <a:r>
              <a:rPr lang="en-US" altLang="zh-CN" b="1" dirty="0">
                <a:solidFill>
                  <a:schemeClr val="bg1"/>
                </a:solidFill>
                <a:latin typeface="EYInterstate Light" panose="02000506000000020004" pitchFamily="2" charset="0"/>
                <a:ea typeface="M Ying Hei PRC W3" panose="02000303000000020004" pitchFamily="2" charset="-122"/>
              </a:rPr>
              <a:t>4Paradigm AI			</a:t>
            </a:r>
            <a:r>
              <a:rPr lang="ko-KR" altLang="en-US" b="1" dirty="0" err="1">
                <a:solidFill>
                  <a:schemeClr val="bg1"/>
                </a:solidFill>
                <a:latin typeface="EYInterstate Light" panose="02000506000000020004" pitchFamily="2" charset="0"/>
                <a:ea typeface="M Ying Hei PRC W3" panose="02000303000000020004" pitchFamily="2" charset="-122"/>
              </a:rPr>
              <a:t>智能</a:t>
            </a:r>
            <a:r>
              <a:rPr lang="zh-CN" altLang="en-US" b="1" dirty="0">
                <a:solidFill>
                  <a:schemeClr val="bg1"/>
                </a:solidFill>
                <a:latin typeface="EYInterstate Light" panose="02000506000000020004" pitchFamily="2" charset="0"/>
                <a:ea typeface="M Ying Hei PRC W3" panose="02000303000000020004" pitchFamily="2" charset="-122"/>
              </a:rPr>
              <a:t>反诈骗解决方案</a:t>
            </a: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endParaRPr lang="en-US" altLang="zh-CN" b="1" dirty="0">
              <a:solidFill>
                <a:schemeClr val="bg1"/>
              </a:solidFill>
              <a:latin typeface="EYInterstate Light" panose="02000506000000020004" pitchFamily="2" charset="0"/>
              <a:ea typeface="M Ying Hei PRC W3" panose="02000303000000020004" pitchFamily="2" charset="-122"/>
            </a:endParaRPr>
          </a:p>
          <a:p>
            <a:pPr>
              <a:spcAft>
                <a:spcPts val="600"/>
              </a:spcAft>
              <a:buClr>
                <a:schemeClr val="bg1"/>
              </a:buClr>
              <a:buSzPct val="90000"/>
            </a:pPr>
            <a:endParaRPr lang="zh-CN" altLang="en-US" b="1" dirty="0">
              <a:solidFill>
                <a:schemeClr val="bg1"/>
              </a:solidFill>
            </a:endParaRPr>
          </a:p>
        </p:txBody>
      </p:sp>
    </p:spTree>
    <p:extLst>
      <p:ext uri="{BB962C8B-B14F-4D97-AF65-F5344CB8AC3E}">
        <p14:creationId xmlns:p14="http://schemas.microsoft.com/office/powerpoint/2010/main" val="1298256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2382"/>
            <a:ext cx="8229600" cy="594360"/>
          </a:xfrm>
        </p:spPr>
        <p:txBody>
          <a:bodyPr/>
          <a:lstStyle/>
          <a:p>
            <a:r>
              <a:rPr lang="en-US" altLang="zh-CN" dirty="0">
                <a:ea typeface="M Ying Hei PRC W3" panose="02000303000000020004" pitchFamily="2" charset="-122"/>
              </a:rPr>
              <a:t>GM</a:t>
            </a:r>
            <a:r>
              <a:rPr lang="zh-CN" altLang="en-US" dirty="0">
                <a:ea typeface="M Ying Hei PRC W3" panose="02000303000000020004" pitchFamily="2" charset="-122"/>
              </a:rPr>
              <a:t> </a:t>
            </a:r>
            <a:r>
              <a:rPr lang="en-US" altLang="zh-CN" dirty="0">
                <a:ea typeface="M Ying Hei PRC W3" panose="02000303000000020004" pitchFamily="2" charset="-122"/>
              </a:rPr>
              <a:t>Financial</a:t>
            </a:r>
            <a:r>
              <a:rPr lang="zh-CN" altLang="en-US" dirty="0">
                <a:ea typeface="M Ying Hei PRC W3" panose="02000303000000020004" pitchFamily="2" charset="-122"/>
              </a:rPr>
              <a:t> </a:t>
            </a:r>
            <a:r>
              <a:rPr lang="en-US" altLang="zh-CN" dirty="0">
                <a:ea typeface="M Ying Hei PRC W3" panose="02000303000000020004" pitchFamily="2" charset="-122"/>
              </a:rPr>
              <a:t>Utilizes Blockchain</a:t>
            </a:r>
            <a:r>
              <a:rPr lang="zh-CN" altLang="en-US" dirty="0">
                <a:ea typeface="M Ying Hei PRC W3" panose="02000303000000020004" pitchFamily="2" charset="-122"/>
              </a:rPr>
              <a:t> </a:t>
            </a:r>
            <a:r>
              <a:rPr lang="en-US" altLang="zh-CN" dirty="0">
                <a:ea typeface="M Ying Hei PRC W3" panose="02000303000000020004" pitchFamily="2" charset="-122"/>
              </a:rPr>
              <a:t>to Combat Financial</a:t>
            </a:r>
            <a:r>
              <a:rPr lang="zh-CN" altLang="en-US" dirty="0">
                <a:ea typeface="M Ying Hei PRC W3" panose="02000303000000020004" pitchFamily="2" charset="-122"/>
              </a:rPr>
              <a:t> </a:t>
            </a:r>
            <a:r>
              <a:rPr lang="en-US" altLang="zh-CN" dirty="0">
                <a:ea typeface="M Ying Hei PRC W3" panose="02000303000000020004" pitchFamily="2" charset="-122"/>
              </a:rPr>
              <a:t>Fraud</a:t>
            </a:r>
            <a:endParaRPr lang="en-US" dirty="0">
              <a:ea typeface="M Ying Hei PRC W3" panose="02000303000000020004" pitchFamily="2" charset="-122"/>
            </a:endParaRPr>
          </a:p>
        </p:txBody>
      </p:sp>
      <p:sp>
        <p:nvSpPr>
          <p:cNvPr id="72" name="Rectangle 71">
            <a:extLst>
              <a:ext uri="{FF2B5EF4-FFF2-40B4-BE49-F238E27FC236}">
                <a16:creationId xmlns:a16="http://schemas.microsoft.com/office/drawing/2014/main" id="{98A9D000-A45A-2F4E-8E44-995FEDD5BE0C}"/>
              </a:ext>
            </a:extLst>
          </p:cNvPr>
          <p:cNvSpPr/>
          <p:nvPr/>
        </p:nvSpPr>
        <p:spPr>
          <a:xfrm>
            <a:off x="457198" y="1475489"/>
            <a:ext cx="8367825" cy="4878259"/>
          </a:xfrm>
          <a:prstGeom prst="rect">
            <a:avLst/>
          </a:prstGeom>
        </p:spPr>
        <p:txBody>
          <a:bodyPr wrap="square">
            <a:spAutoFit/>
          </a:bodyPr>
          <a:lstStyle/>
          <a:p>
            <a:pPr>
              <a:spcBef>
                <a:spcPts val="0"/>
              </a:spcBef>
              <a:spcAft>
                <a:spcPts val="600"/>
              </a:spcAft>
              <a:buClr>
                <a:schemeClr val="bg1"/>
              </a:buClr>
              <a:buSzPct val="90000"/>
            </a:pPr>
            <a:r>
              <a:rPr lang="en-US" dirty="0">
                <a:solidFill>
                  <a:schemeClr val="bg1"/>
                </a:solidFill>
              </a:rPr>
              <a:t>GM Financial, the arm of General Motors that offers leasing, financing, and lending products to GM customers and dealerships, has announced a partnership with blockchain startup Spring Labs</a:t>
            </a:r>
            <a:r>
              <a:rPr lang="en-US" altLang="zh-CN" dirty="0">
                <a:solidFill>
                  <a:schemeClr val="bg1"/>
                </a:solidFill>
              </a:rPr>
              <a:t>.</a:t>
            </a:r>
            <a:r>
              <a:rPr lang="zh-CN" altLang="en-US" dirty="0">
                <a:solidFill>
                  <a:schemeClr val="bg1"/>
                </a:solidFill>
              </a:rPr>
              <a:t> </a:t>
            </a:r>
            <a:r>
              <a:rPr lang="en-US" dirty="0">
                <a:solidFill>
                  <a:schemeClr val="bg1"/>
                </a:solidFill>
              </a:rPr>
              <a:t>The auto lender will join the Spring Founding Industry Partners Program to work with Spring Labs as it develops its blockchain products, the first of which are expected to launch in the first half of 2019. </a:t>
            </a:r>
            <a:endParaRPr lang="en-US" altLang="zh-CN" b="1" dirty="0">
              <a:solidFill>
                <a:schemeClr val="bg1"/>
              </a:solidFill>
              <a:latin typeface="EYInterstate Light" panose="02000506000000020004" pitchFamily="2" charset="0"/>
              <a:ea typeface="M Ying Hei PRC W3" panose="02000303000000020004" pitchFamily="2" charset="-122"/>
            </a:endParaRPr>
          </a:p>
          <a:p>
            <a:r>
              <a:rPr lang="en-US" dirty="0">
                <a:solidFill>
                  <a:schemeClr val="bg1"/>
                </a:solidFill>
              </a:rPr>
              <a:t>The startup is developing a protocol that will allow companies to securely exchange and </a:t>
            </a:r>
            <a:r>
              <a:rPr lang="en-US" dirty="0">
                <a:solidFill>
                  <a:schemeClr val="tx2"/>
                </a:solidFill>
              </a:rPr>
              <a:t>verify sensitive information</a:t>
            </a:r>
            <a:r>
              <a:rPr lang="en-US" dirty="0">
                <a:solidFill>
                  <a:schemeClr val="bg1"/>
                </a:solidFill>
              </a:rPr>
              <a:t>, like a customer’s credit history. </a:t>
            </a:r>
            <a:r>
              <a:rPr lang="en-US" dirty="0" err="1">
                <a:solidFill>
                  <a:schemeClr val="bg1"/>
                </a:solidFill>
              </a:rPr>
              <a:t>Jiwan</a:t>
            </a:r>
            <a:r>
              <a:rPr lang="en-US" dirty="0">
                <a:solidFill>
                  <a:schemeClr val="bg1"/>
                </a:solidFill>
              </a:rPr>
              <a:t> says this could help both lending and non-lending institutions share information about customer identities without compromising customer privacy, making it easier for everyone to identify fraudulent actors.</a:t>
            </a:r>
          </a:p>
          <a:p>
            <a:endParaRPr lang="en-US" dirty="0">
              <a:solidFill>
                <a:schemeClr val="bg1"/>
              </a:solidFill>
            </a:endParaRPr>
          </a:p>
          <a:p>
            <a:r>
              <a:rPr lang="en-US" dirty="0" err="1">
                <a:solidFill>
                  <a:schemeClr val="bg1"/>
                </a:solidFill>
              </a:rPr>
              <a:t>Kanarios</a:t>
            </a:r>
            <a:r>
              <a:rPr lang="en-US" dirty="0">
                <a:solidFill>
                  <a:schemeClr val="bg1"/>
                </a:solidFill>
              </a:rPr>
              <a:t> thinks that Spring Labs’ protocol could help GM Financial combat </a:t>
            </a:r>
            <a:r>
              <a:rPr lang="en-US" dirty="0">
                <a:solidFill>
                  <a:schemeClr val="tx2"/>
                </a:solidFill>
              </a:rPr>
              <a:t>synthetic identity fraud,</a:t>
            </a:r>
            <a:r>
              <a:rPr lang="en-US" dirty="0">
                <a:solidFill>
                  <a:schemeClr val="bg1"/>
                </a:solidFill>
              </a:rPr>
              <a:t> which occurs when a fraudster uses both real and fake identification information to create a new identity and make purchases. Fraud like this costs GM Financial millions of dollars per year in both losses of inventory and prevention costs, and </a:t>
            </a:r>
            <a:r>
              <a:rPr lang="en-US" dirty="0" err="1">
                <a:solidFill>
                  <a:schemeClr val="bg1"/>
                </a:solidFill>
              </a:rPr>
              <a:t>Kanarios</a:t>
            </a:r>
            <a:r>
              <a:rPr lang="en-US" dirty="0">
                <a:solidFill>
                  <a:schemeClr val="bg1"/>
                </a:solidFill>
              </a:rPr>
              <a:t> says a blockchain-based identity verification program could be a “better, faster, and cheaper system” than the lender’s current processes.</a:t>
            </a:r>
          </a:p>
        </p:txBody>
      </p:sp>
    </p:spTree>
    <p:extLst>
      <p:ext uri="{BB962C8B-B14F-4D97-AF65-F5344CB8AC3E}">
        <p14:creationId xmlns:p14="http://schemas.microsoft.com/office/powerpoint/2010/main" val="1239367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2382"/>
            <a:ext cx="8229600" cy="594360"/>
          </a:xfrm>
        </p:spPr>
        <p:txBody>
          <a:bodyPr/>
          <a:lstStyle/>
          <a:p>
            <a:r>
              <a:rPr lang="en-US" altLang="zh-CN" dirty="0">
                <a:ea typeface="M Ying Hei PRC W3" panose="02000303000000020004" pitchFamily="2" charset="-122"/>
              </a:rPr>
              <a:t>GM</a:t>
            </a:r>
            <a:r>
              <a:rPr lang="zh-CN" altLang="en-US" dirty="0">
                <a:ea typeface="M Ying Hei PRC W3" panose="02000303000000020004" pitchFamily="2" charset="-122"/>
              </a:rPr>
              <a:t> </a:t>
            </a:r>
            <a:r>
              <a:rPr lang="en-US" altLang="zh-CN" dirty="0">
                <a:ea typeface="M Ying Hei PRC W3" panose="02000303000000020004" pitchFamily="2" charset="-122"/>
              </a:rPr>
              <a:t>Financial</a:t>
            </a:r>
            <a:r>
              <a:rPr lang="zh-CN" altLang="en-US" dirty="0">
                <a:ea typeface="M Ying Hei PRC W3" panose="02000303000000020004" pitchFamily="2" charset="-122"/>
              </a:rPr>
              <a:t> </a:t>
            </a:r>
            <a:r>
              <a:rPr lang="ko-KR" altLang="en-US" dirty="0" err="1">
                <a:ea typeface="M Ying Hei PRC W3" panose="02000303000000020004" pitchFamily="2" charset="-122"/>
              </a:rPr>
              <a:t>反欺诈节点</a:t>
            </a:r>
            <a:endParaRPr lang="en-US" dirty="0">
              <a:ea typeface="M Ying Hei PRC W3" panose="02000303000000020004" pitchFamily="2" charset="-122"/>
            </a:endParaRPr>
          </a:p>
        </p:txBody>
      </p:sp>
      <p:sp>
        <p:nvSpPr>
          <p:cNvPr id="72" name="Rectangle 71">
            <a:extLst>
              <a:ext uri="{FF2B5EF4-FFF2-40B4-BE49-F238E27FC236}">
                <a16:creationId xmlns:a16="http://schemas.microsoft.com/office/drawing/2014/main" id="{98A9D000-A45A-2F4E-8E44-995FEDD5BE0C}"/>
              </a:ext>
            </a:extLst>
          </p:cNvPr>
          <p:cNvSpPr/>
          <p:nvPr/>
        </p:nvSpPr>
        <p:spPr>
          <a:xfrm>
            <a:off x="457200" y="2237486"/>
            <a:ext cx="8367825" cy="723275"/>
          </a:xfrm>
          <a:prstGeom prst="rect">
            <a:avLst/>
          </a:prstGeom>
        </p:spPr>
        <p:txBody>
          <a:bodyPr wrap="square">
            <a:spAutoFit/>
          </a:bodyPr>
          <a:lstStyle/>
          <a:p>
            <a:pPr>
              <a:spcBef>
                <a:spcPts val="0"/>
              </a:spcBef>
              <a:spcAft>
                <a:spcPts val="600"/>
              </a:spcAft>
              <a:buClr>
                <a:schemeClr val="bg1"/>
              </a:buClr>
              <a:buSzPct val="90000"/>
            </a:pPr>
            <a:r>
              <a:rPr lang="en-US" dirty="0">
                <a:solidFill>
                  <a:schemeClr val="bg1"/>
                </a:solidFill>
              </a:rPr>
              <a:t>GM Financial</a:t>
            </a:r>
            <a:r>
              <a:rPr lang="zh-CN" altLang="en-US" dirty="0">
                <a:solidFill>
                  <a:schemeClr val="bg1"/>
                </a:solidFill>
              </a:rPr>
              <a:t> </a:t>
            </a:r>
            <a:r>
              <a:rPr lang="ko-KR" altLang="en-US" dirty="0" err="1">
                <a:solidFill>
                  <a:schemeClr val="bg1"/>
                </a:solidFill>
              </a:rPr>
              <a:t>使用区块链反欺诈主要应用在车贷业务流程中的两个节点</a:t>
            </a:r>
            <a:endParaRPr lang="en-US" altLang="ko-KR" dirty="0">
              <a:solidFill>
                <a:schemeClr val="bg1"/>
              </a:solidFill>
            </a:endParaRPr>
          </a:p>
          <a:p>
            <a:pPr>
              <a:spcBef>
                <a:spcPts val="0"/>
              </a:spcBef>
              <a:spcAft>
                <a:spcPts val="600"/>
              </a:spcAft>
              <a:buClr>
                <a:schemeClr val="bg1"/>
              </a:buClr>
              <a:buSzPct val="90000"/>
            </a:pPr>
            <a:endParaRPr lang="en-US" altLang="ko-KR" dirty="0">
              <a:solidFill>
                <a:schemeClr val="bg1"/>
              </a:solidFill>
            </a:endParaRPr>
          </a:p>
        </p:txBody>
      </p:sp>
      <p:grpSp>
        <p:nvGrpSpPr>
          <p:cNvPr id="6" name="Group 5">
            <a:extLst>
              <a:ext uri="{FF2B5EF4-FFF2-40B4-BE49-F238E27FC236}">
                <a16:creationId xmlns:a16="http://schemas.microsoft.com/office/drawing/2014/main" id="{1F97A367-2F59-504B-B138-CB3F4B85699C}"/>
              </a:ext>
            </a:extLst>
          </p:cNvPr>
          <p:cNvGrpSpPr/>
          <p:nvPr/>
        </p:nvGrpSpPr>
        <p:grpSpPr>
          <a:xfrm>
            <a:off x="461017" y="1188446"/>
            <a:ext cx="8221964" cy="888861"/>
            <a:chOff x="461017" y="1188446"/>
            <a:chExt cx="8221964" cy="888861"/>
          </a:xfrm>
        </p:grpSpPr>
        <p:sp>
          <p:nvSpPr>
            <p:cNvPr id="7" name="Freeform 6">
              <a:extLst>
                <a:ext uri="{FF2B5EF4-FFF2-40B4-BE49-F238E27FC236}">
                  <a16:creationId xmlns:a16="http://schemas.microsoft.com/office/drawing/2014/main" id="{4AA30CFF-4866-4A41-98C0-62934B2CD63F}"/>
                </a:ext>
              </a:extLst>
            </p:cNvPr>
            <p:cNvSpPr/>
            <p:nvPr/>
          </p:nvSpPr>
          <p:spPr>
            <a:xfrm>
              <a:off x="461017"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noFill/>
            <a:ln>
              <a:solidFill>
                <a:schemeClr val="bg1">
                  <a:lumMod val="50000"/>
                </a:schemeClr>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bg1">
                      <a:lumMod val="50000"/>
                    </a:schemeClr>
                  </a:solidFill>
                </a:rPr>
                <a:t>营销获客</a:t>
              </a:r>
            </a:p>
          </p:txBody>
        </p:sp>
        <p:sp>
          <p:nvSpPr>
            <p:cNvPr id="8" name="Freeform 7">
              <a:extLst>
                <a:ext uri="{FF2B5EF4-FFF2-40B4-BE49-F238E27FC236}">
                  <a16:creationId xmlns:a16="http://schemas.microsoft.com/office/drawing/2014/main" id="{6D62D70E-32C4-BA4C-87EC-B1D42FD97768}"/>
                </a:ext>
              </a:extLst>
            </p:cNvPr>
            <p:cNvSpPr/>
            <p:nvPr/>
          </p:nvSpPr>
          <p:spPr>
            <a:xfrm>
              <a:off x="2460954"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solidFill>
              <a:schemeClr val="tx2"/>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tx1"/>
                  </a:solidFill>
                </a:rPr>
                <a:t>贷前</a:t>
              </a:r>
            </a:p>
          </p:txBody>
        </p:sp>
        <p:sp>
          <p:nvSpPr>
            <p:cNvPr id="9" name="Freeform 8">
              <a:extLst>
                <a:ext uri="{FF2B5EF4-FFF2-40B4-BE49-F238E27FC236}">
                  <a16:creationId xmlns:a16="http://schemas.microsoft.com/office/drawing/2014/main" id="{E101062E-5BEF-D446-AB32-93F1BDFC9602}"/>
                </a:ext>
              </a:extLst>
            </p:cNvPr>
            <p:cNvSpPr/>
            <p:nvPr/>
          </p:nvSpPr>
          <p:spPr>
            <a:xfrm>
              <a:off x="4460892"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solidFill>
              <a:schemeClr val="tx1"/>
            </a:solidFill>
            <a:ln>
              <a:solidFill>
                <a:schemeClr val="bg1">
                  <a:lumMod val="50000"/>
                </a:schemeClr>
              </a:solidFill>
            </a:ln>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bg1">
                      <a:lumMod val="50000"/>
                    </a:schemeClr>
                  </a:solidFill>
                </a:rPr>
                <a:t>贷中</a:t>
              </a:r>
            </a:p>
          </p:txBody>
        </p:sp>
        <p:sp>
          <p:nvSpPr>
            <p:cNvPr id="10" name="Freeform 9">
              <a:extLst>
                <a:ext uri="{FF2B5EF4-FFF2-40B4-BE49-F238E27FC236}">
                  <a16:creationId xmlns:a16="http://schemas.microsoft.com/office/drawing/2014/main" id="{63C5F8B1-B93A-4840-B1BB-9BE0F650EFE7}"/>
                </a:ext>
              </a:extLst>
            </p:cNvPr>
            <p:cNvSpPr/>
            <p:nvPr/>
          </p:nvSpPr>
          <p:spPr>
            <a:xfrm>
              <a:off x="6460829"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solidFill>
              <a:schemeClr val="tx1"/>
            </a:solidFill>
            <a:ln>
              <a:solidFill>
                <a:schemeClr val="bg1">
                  <a:lumMod val="50000"/>
                </a:schemeClr>
              </a:solidFill>
            </a:ln>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sz="2200" b="1" i="0" kern="1200" dirty="0">
                  <a:solidFill>
                    <a:schemeClr val="bg1">
                      <a:lumMod val="50000"/>
                    </a:schemeClr>
                  </a:solidFill>
                </a:rPr>
                <a:t>贷后</a:t>
              </a:r>
            </a:p>
          </p:txBody>
        </p:sp>
      </p:grpSp>
      <p:sp>
        <p:nvSpPr>
          <p:cNvPr id="12" name="Straight Connector 11">
            <a:extLst>
              <a:ext uri="{FF2B5EF4-FFF2-40B4-BE49-F238E27FC236}">
                <a16:creationId xmlns:a16="http://schemas.microsoft.com/office/drawing/2014/main" id="{0EAF3127-0780-684A-A272-0FF53D7FA622}"/>
              </a:ext>
            </a:extLst>
          </p:cNvPr>
          <p:cNvSpPr/>
          <p:nvPr/>
        </p:nvSpPr>
        <p:spPr>
          <a:xfrm rot="5400000">
            <a:off x="2514682" y="4689410"/>
            <a:ext cx="3892420" cy="0"/>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11" name="Rectangle 10">
            <a:extLst>
              <a:ext uri="{FF2B5EF4-FFF2-40B4-BE49-F238E27FC236}">
                <a16:creationId xmlns:a16="http://schemas.microsoft.com/office/drawing/2014/main" id="{C0498E72-1EF7-C440-9583-D459A85AB2E2}"/>
              </a:ext>
            </a:extLst>
          </p:cNvPr>
          <p:cNvSpPr/>
          <p:nvPr/>
        </p:nvSpPr>
        <p:spPr>
          <a:xfrm>
            <a:off x="1105842" y="2668529"/>
            <a:ext cx="3243942" cy="707886"/>
          </a:xfrm>
          <a:prstGeom prst="rect">
            <a:avLst/>
          </a:prstGeom>
        </p:spPr>
        <p:txBody>
          <a:bodyPr wrap="square">
            <a:spAutoFit/>
          </a:bodyPr>
          <a:lstStyle/>
          <a:p>
            <a:pPr marL="342900" indent="-342900">
              <a:spcBef>
                <a:spcPts val="0"/>
              </a:spcBef>
              <a:spcAft>
                <a:spcPts val="600"/>
              </a:spcAft>
              <a:buClr>
                <a:schemeClr val="bg1"/>
              </a:buClr>
              <a:buSzPct val="90000"/>
              <a:buFont typeface="+mj-lt"/>
              <a:buAutoNum type="arabicPeriod"/>
            </a:pPr>
            <a:r>
              <a:rPr lang="ko-KR" altLang="en-US" sz="2000" b="1" dirty="0" err="1">
                <a:solidFill>
                  <a:schemeClr val="bg1"/>
                </a:solidFill>
              </a:rPr>
              <a:t>贷前的信息审核</a:t>
            </a:r>
            <a:r>
              <a:rPr lang="zh-CN" altLang="en-US" sz="2000" b="1" dirty="0">
                <a:solidFill>
                  <a:schemeClr val="bg1"/>
                </a:solidFill>
              </a:rPr>
              <a:t>（</a:t>
            </a:r>
            <a:r>
              <a:rPr lang="ko-KR" altLang="en-US" sz="2000" b="1" dirty="0" err="1">
                <a:solidFill>
                  <a:schemeClr val="bg1"/>
                </a:solidFill>
              </a:rPr>
              <a:t>反白</a:t>
            </a:r>
            <a:r>
              <a:rPr lang="en-US" altLang="zh-CN" sz="2000" b="1" dirty="0">
                <a:solidFill>
                  <a:schemeClr val="bg1"/>
                </a:solidFill>
              </a:rPr>
              <a:t>/</a:t>
            </a:r>
            <a:r>
              <a:rPr lang="ko-KR" altLang="en-US" sz="2000" b="1" dirty="0" err="1">
                <a:solidFill>
                  <a:schemeClr val="bg1"/>
                </a:solidFill>
              </a:rPr>
              <a:t>黑户风险</a:t>
            </a:r>
            <a:r>
              <a:rPr lang="zh-CN" altLang="en-US" sz="2000" b="1" dirty="0">
                <a:solidFill>
                  <a:schemeClr val="bg1"/>
                </a:solidFill>
              </a:rPr>
              <a:t>）</a:t>
            </a:r>
            <a:endParaRPr lang="en-US" altLang="ko-KR" sz="2000" b="1" dirty="0">
              <a:solidFill>
                <a:schemeClr val="bg1"/>
              </a:solidFill>
            </a:endParaRPr>
          </a:p>
        </p:txBody>
      </p:sp>
      <p:sp>
        <p:nvSpPr>
          <p:cNvPr id="13" name="Rectangle 12">
            <a:extLst>
              <a:ext uri="{FF2B5EF4-FFF2-40B4-BE49-F238E27FC236}">
                <a16:creationId xmlns:a16="http://schemas.microsoft.com/office/drawing/2014/main" id="{D806E9AA-3FE6-D045-B6D2-33AEFB707981}"/>
              </a:ext>
            </a:extLst>
          </p:cNvPr>
          <p:cNvSpPr/>
          <p:nvPr/>
        </p:nvSpPr>
        <p:spPr>
          <a:xfrm>
            <a:off x="4683106" y="2721423"/>
            <a:ext cx="3352200" cy="400110"/>
          </a:xfrm>
          <a:prstGeom prst="rect">
            <a:avLst/>
          </a:prstGeom>
        </p:spPr>
        <p:txBody>
          <a:bodyPr wrap="none">
            <a:spAutoFit/>
          </a:bodyPr>
          <a:lstStyle/>
          <a:p>
            <a:pPr marL="342900" indent="-342900">
              <a:spcBef>
                <a:spcPts val="0"/>
              </a:spcBef>
              <a:spcAft>
                <a:spcPts val="600"/>
              </a:spcAft>
              <a:buClr>
                <a:schemeClr val="bg1"/>
              </a:buClr>
              <a:buSzPct val="90000"/>
              <a:buFont typeface="+mj-lt"/>
              <a:buAutoNum type="arabicPeriod" startAt="2"/>
            </a:pPr>
            <a:r>
              <a:rPr lang="ko-KR" altLang="en-US" sz="2000" b="1" dirty="0" err="1">
                <a:solidFill>
                  <a:schemeClr val="bg1"/>
                </a:solidFill>
              </a:rPr>
              <a:t>多节点中的数据加密传送</a:t>
            </a:r>
            <a:endParaRPr lang="en-US" sz="2000" b="1" dirty="0">
              <a:solidFill>
                <a:schemeClr val="bg1"/>
              </a:solidFill>
            </a:endParaRPr>
          </a:p>
        </p:txBody>
      </p:sp>
      <p:sp>
        <p:nvSpPr>
          <p:cNvPr id="15" name="Rectangle 14">
            <a:extLst>
              <a:ext uri="{FF2B5EF4-FFF2-40B4-BE49-F238E27FC236}">
                <a16:creationId xmlns:a16="http://schemas.microsoft.com/office/drawing/2014/main" id="{6A413EAB-6E40-E64A-96BE-57AEF2EC311D}"/>
              </a:ext>
            </a:extLst>
          </p:cNvPr>
          <p:cNvSpPr/>
          <p:nvPr/>
        </p:nvSpPr>
        <p:spPr>
          <a:xfrm>
            <a:off x="1105842" y="3386990"/>
            <a:ext cx="3243942" cy="3293209"/>
          </a:xfrm>
          <a:prstGeom prst="rect">
            <a:avLst/>
          </a:prstGeom>
        </p:spPr>
        <p:txBody>
          <a:bodyPr wrap="square">
            <a:spAutoFit/>
          </a:bodyPr>
          <a:lstStyle/>
          <a:p>
            <a:pPr>
              <a:spcBef>
                <a:spcPts val="0"/>
              </a:spcBef>
              <a:spcAft>
                <a:spcPts val="600"/>
              </a:spcAft>
              <a:buClr>
                <a:schemeClr val="bg1"/>
              </a:buClr>
              <a:buSzPct val="90000"/>
            </a:pPr>
            <a:r>
              <a:rPr lang="ko-KR" altLang="en-US" dirty="0" err="1">
                <a:solidFill>
                  <a:schemeClr val="bg1"/>
                </a:solidFill>
              </a:rPr>
              <a:t>目前信息交互多为纸质材料线下交收，存在协同效率低下，信息易被篡改、不透明、审核过程难追溯等问题</a:t>
            </a:r>
            <a:r>
              <a:rPr lang="ko-KR" altLang="en-US" dirty="0">
                <a:solidFill>
                  <a:schemeClr val="bg1"/>
                </a:solidFill>
              </a:rPr>
              <a:t>。</a:t>
            </a:r>
            <a:endParaRPr lang="en-US" altLang="ko-KR" dirty="0">
              <a:solidFill>
                <a:schemeClr val="bg1"/>
              </a:solidFill>
            </a:endParaRPr>
          </a:p>
          <a:p>
            <a:pPr>
              <a:spcBef>
                <a:spcPts val="0"/>
              </a:spcBef>
              <a:spcAft>
                <a:spcPts val="600"/>
              </a:spcAft>
              <a:buClr>
                <a:schemeClr val="bg1"/>
              </a:buClr>
              <a:buSzPct val="90000"/>
            </a:pPr>
            <a:r>
              <a:rPr lang="zh-CN" altLang="en-US" dirty="0">
                <a:solidFill>
                  <a:schemeClr val="bg1"/>
                </a:solidFill>
              </a:rPr>
              <a:t>该项目的想法是允许客户通过基于区块链的应用程序存储其数据，从而消除了耗时的手动</a:t>
            </a:r>
            <a:r>
              <a:rPr lang="ko-KR" altLang="en-US" dirty="0" err="1">
                <a:solidFill>
                  <a:schemeClr val="bg1"/>
                </a:solidFill>
              </a:rPr>
              <a:t>审核</a:t>
            </a:r>
            <a:r>
              <a:rPr lang="zh-CN" altLang="en-US" dirty="0">
                <a:solidFill>
                  <a:schemeClr val="bg1"/>
                </a:solidFill>
              </a:rPr>
              <a:t>。</a:t>
            </a:r>
            <a:endParaRPr lang="en-US" altLang="zh-CN" dirty="0">
              <a:solidFill>
                <a:schemeClr val="bg1"/>
              </a:solidFill>
            </a:endParaRPr>
          </a:p>
          <a:p>
            <a:pPr>
              <a:spcBef>
                <a:spcPts val="0"/>
              </a:spcBef>
              <a:spcAft>
                <a:spcPts val="600"/>
              </a:spcAft>
              <a:buClr>
                <a:schemeClr val="bg1"/>
              </a:buClr>
              <a:buSzPct val="90000"/>
            </a:pPr>
            <a:r>
              <a:rPr lang="ko-KR" altLang="en-US" dirty="0" err="1">
                <a:solidFill>
                  <a:schemeClr val="bg1"/>
                </a:solidFill>
              </a:rPr>
              <a:t>当客户提交完个人信息后</a:t>
            </a:r>
            <a:r>
              <a:rPr lang="zh-CN" altLang="en-US" dirty="0">
                <a:solidFill>
                  <a:schemeClr val="bg1"/>
                </a:solidFill>
              </a:rPr>
              <a:t>，</a:t>
            </a:r>
            <a:r>
              <a:rPr lang="ko-KR" altLang="en-US" dirty="0" err="1">
                <a:solidFill>
                  <a:schemeClr val="bg1"/>
                </a:solidFill>
              </a:rPr>
              <a:t>区块链将通过系统自动产生的</a:t>
            </a:r>
            <a:r>
              <a:rPr lang="zh-CN" altLang="en-US" dirty="0">
                <a:solidFill>
                  <a:schemeClr val="bg1"/>
                </a:solidFill>
              </a:rPr>
              <a:t>匿名密码</a:t>
            </a:r>
            <a:r>
              <a:rPr lang="ko-KR" altLang="en-US" dirty="0" err="1">
                <a:solidFill>
                  <a:schemeClr val="bg1"/>
                </a:solidFill>
              </a:rPr>
              <a:t>进行审核</a:t>
            </a:r>
            <a:r>
              <a:rPr lang="zh-CN" altLang="en-US" dirty="0">
                <a:solidFill>
                  <a:schemeClr val="bg1"/>
                </a:solidFill>
              </a:rPr>
              <a:t>。</a:t>
            </a:r>
            <a:endParaRPr lang="en-US" altLang="ko-KR" dirty="0">
              <a:solidFill>
                <a:schemeClr val="bg1"/>
              </a:solidFill>
            </a:endParaRPr>
          </a:p>
        </p:txBody>
      </p:sp>
      <p:pic>
        <p:nvPicPr>
          <p:cNvPr id="14" name="Picture 13">
            <a:extLst>
              <a:ext uri="{FF2B5EF4-FFF2-40B4-BE49-F238E27FC236}">
                <a16:creationId xmlns:a16="http://schemas.microsoft.com/office/drawing/2014/main" id="{982DD4C4-759E-FE4A-AEA2-CD7D2D087228}"/>
              </a:ext>
            </a:extLst>
          </p:cNvPr>
          <p:cNvPicPr>
            <a:picLocks noChangeAspect="1"/>
          </p:cNvPicPr>
          <p:nvPr/>
        </p:nvPicPr>
        <p:blipFill>
          <a:blip r:embed="rId3"/>
          <a:stretch>
            <a:fillRect/>
          </a:stretch>
        </p:blipFill>
        <p:spPr>
          <a:xfrm>
            <a:off x="4716664" y="3507496"/>
            <a:ext cx="3786112" cy="2773310"/>
          </a:xfrm>
          <a:prstGeom prst="rect">
            <a:avLst/>
          </a:prstGeom>
        </p:spPr>
      </p:pic>
    </p:spTree>
    <p:extLst>
      <p:ext uri="{BB962C8B-B14F-4D97-AF65-F5344CB8AC3E}">
        <p14:creationId xmlns:p14="http://schemas.microsoft.com/office/powerpoint/2010/main" val="35397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B25CB9C-F72B-6A4C-986F-AB871409A032}"/>
              </a:ext>
            </a:extLst>
          </p:cNvPr>
          <p:cNvGrpSpPr/>
          <p:nvPr/>
        </p:nvGrpSpPr>
        <p:grpSpPr>
          <a:xfrm>
            <a:off x="-4581073" y="692593"/>
            <a:ext cx="10339695" cy="5472816"/>
            <a:chOff x="-3070335" y="692593"/>
            <a:chExt cx="10339695" cy="5472816"/>
          </a:xfrm>
        </p:grpSpPr>
        <p:sp>
          <p:nvSpPr>
            <p:cNvPr id="10" name="Block Arc 9">
              <a:extLst>
                <a:ext uri="{FF2B5EF4-FFF2-40B4-BE49-F238E27FC236}">
                  <a16:creationId xmlns:a16="http://schemas.microsoft.com/office/drawing/2014/main" id="{6D7F7C21-67AD-B142-8ACD-EEE723D2C698}"/>
                </a:ext>
              </a:extLst>
            </p:cNvPr>
            <p:cNvSpPr/>
            <p:nvPr/>
          </p:nvSpPr>
          <p:spPr>
            <a:xfrm>
              <a:off x="-3070335" y="692593"/>
              <a:ext cx="5472816" cy="5472816"/>
            </a:xfrm>
            <a:prstGeom prst="blockArc">
              <a:avLst>
                <a:gd name="adj1" fmla="val 18900000"/>
                <a:gd name="adj2" fmla="val 2700000"/>
                <a:gd name="adj3" fmla="val 395"/>
              </a:avLst>
            </a:prstGeom>
            <a:ln>
              <a:solidFill>
                <a:schemeClr val="tx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a:extLst>
                <a:ext uri="{FF2B5EF4-FFF2-40B4-BE49-F238E27FC236}">
                  <a16:creationId xmlns:a16="http://schemas.microsoft.com/office/drawing/2014/main" id="{1C158508-8202-B949-923E-31DA08CB70CD}"/>
                </a:ext>
              </a:extLst>
            </p:cNvPr>
            <p:cNvSpPr/>
            <p:nvPr/>
          </p:nvSpPr>
          <p:spPr>
            <a:xfrm>
              <a:off x="2088979" y="1803400"/>
              <a:ext cx="5180381" cy="812800"/>
            </a:xfrm>
            <a:custGeom>
              <a:avLst/>
              <a:gdLst>
                <a:gd name="connsiteX0" fmla="*/ 0 w 5475833"/>
                <a:gd name="connsiteY0" fmla="*/ 0 h 812800"/>
                <a:gd name="connsiteX1" fmla="*/ 5475833 w 5475833"/>
                <a:gd name="connsiteY1" fmla="*/ 0 h 812800"/>
                <a:gd name="connsiteX2" fmla="*/ 5475833 w 5475833"/>
                <a:gd name="connsiteY2" fmla="*/ 812800 h 812800"/>
                <a:gd name="connsiteX3" fmla="*/ 0 w 5475833"/>
                <a:gd name="connsiteY3" fmla="*/ 812800 h 812800"/>
                <a:gd name="connsiteX4" fmla="*/ 0 w 5475833"/>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833" h="812800">
                  <a:moveTo>
                    <a:pt x="0" y="0"/>
                  </a:moveTo>
                  <a:lnTo>
                    <a:pt x="5475833" y="0"/>
                  </a:lnTo>
                  <a:lnTo>
                    <a:pt x="5475833" y="812800"/>
                  </a:lnTo>
                  <a:lnTo>
                    <a:pt x="0" y="812800"/>
                  </a:lnTo>
                  <a:lnTo>
                    <a:pt x="0" y="0"/>
                  </a:lnTo>
                  <a:close/>
                </a:path>
              </a:pathLst>
            </a:custGeom>
            <a:no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45160" tIns="78740" rIns="78740" bIns="78740" numCol="1" spcCol="1270" anchor="ctr" anchorCtr="0">
              <a:noAutofit/>
            </a:bodyPr>
            <a:lstStyle/>
            <a:p>
              <a:pPr marL="0" lvl="0" indent="0" algn="l" defTabSz="1377950">
                <a:lnSpc>
                  <a:spcPct val="90000"/>
                </a:lnSpc>
                <a:spcBef>
                  <a:spcPct val="0"/>
                </a:spcBef>
                <a:spcAft>
                  <a:spcPct val="35000"/>
                </a:spcAft>
                <a:buNone/>
              </a:pPr>
              <a:r>
                <a:rPr lang="ko-KR" altLang="en-US" sz="3100" b="1" dirty="0" err="1"/>
                <a:t>中国车贷背景</a:t>
              </a:r>
              <a:endParaRPr lang="en-US" sz="3100" kern="1200" dirty="0"/>
            </a:p>
          </p:txBody>
        </p:sp>
        <p:sp>
          <p:nvSpPr>
            <p:cNvPr id="12" name="Oval 11">
              <a:extLst>
                <a:ext uri="{FF2B5EF4-FFF2-40B4-BE49-F238E27FC236}">
                  <a16:creationId xmlns:a16="http://schemas.microsoft.com/office/drawing/2014/main" id="{671E1FDA-92CA-0E44-AB76-77D90888CD04}"/>
                </a:ext>
              </a:extLst>
            </p:cNvPr>
            <p:cNvSpPr/>
            <p:nvPr/>
          </p:nvSpPr>
          <p:spPr>
            <a:xfrm>
              <a:off x="1580979" y="1701800"/>
              <a:ext cx="1016000" cy="1016000"/>
            </a:xfrm>
            <a:prstGeom prst="ellipse">
              <a:avLst/>
            </a:prstGeom>
            <a:solidFill>
              <a:schemeClr val="tx2"/>
            </a:solidFill>
            <a:ln>
              <a:solidFill>
                <a:schemeClr val="tx2"/>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altLang="zh-CN" sz="4000" dirty="0"/>
                <a:t>1</a:t>
              </a:r>
              <a:endParaRPr lang="en-US" dirty="0"/>
            </a:p>
          </p:txBody>
        </p:sp>
        <p:sp>
          <p:nvSpPr>
            <p:cNvPr id="13" name="Freeform 12">
              <a:extLst>
                <a:ext uri="{FF2B5EF4-FFF2-40B4-BE49-F238E27FC236}">
                  <a16:creationId xmlns:a16="http://schemas.microsoft.com/office/drawing/2014/main" id="{2221D752-4033-9F4A-9FF8-2E597CB5F5A6}"/>
                </a:ext>
              </a:extLst>
            </p:cNvPr>
            <p:cNvSpPr/>
            <p:nvPr/>
          </p:nvSpPr>
          <p:spPr>
            <a:xfrm>
              <a:off x="2384432" y="3022599"/>
              <a:ext cx="4884928" cy="812800"/>
            </a:xfrm>
            <a:custGeom>
              <a:avLst/>
              <a:gdLst>
                <a:gd name="connsiteX0" fmla="*/ 0 w 5180380"/>
                <a:gd name="connsiteY0" fmla="*/ 0 h 812800"/>
                <a:gd name="connsiteX1" fmla="*/ 5180380 w 5180380"/>
                <a:gd name="connsiteY1" fmla="*/ 0 h 812800"/>
                <a:gd name="connsiteX2" fmla="*/ 5180380 w 5180380"/>
                <a:gd name="connsiteY2" fmla="*/ 812800 h 812800"/>
                <a:gd name="connsiteX3" fmla="*/ 0 w 5180380"/>
                <a:gd name="connsiteY3" fmla="*/ 812800 h 812800"/>
                <a:gd name="connsiteX4" fmla="*/ 0 w 518038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0380" h="812800">
                  <a:moveTo>
                    <a:pt x="0" y="0"/>
                  </a:moveTo>
                  <a:lnTo>
                    <a:pt x="5180380" y="0"/>
                  </a:lnTo>
                  <a:lnTo>
                    <a:pt x="5180380" y="812800"/>
                  </a:lnTo>
                  <a:lnTo>
                    <a:pt x="0" y="812800"/>
                  </a:lnTo>
                  <a:lnTo>
                    <a:pt x="0" y="0"/>
                  </a:lnTo>
                  <a:close/>
                </a:path>
              </a:pathLst>
            </a:custGeom>
            <a:no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45160" tIns="78740" rIns="78740" bIns="78740" numCol="1" spcCol="1270" anchor="ctr" anchorCtr="0">
              <a:noAutofit/>
            </a:bodyPr>
            <a:lstStyle/>
            <a:p>
              <a:pPr marL="0" lvl="0" indent="0" algn="l" defTabSz="1377950">
                <a:lnSpc>
                  <a:spcPct val="90000"/>
                </a:lnSpc>
                <a:spcBef>
                  <a:spcPct val="0"/>
                </a:spcBef>
                <a:spcAft>
                  <a:spcPct val="35000"/>
                </a:spcAft>
                <a:buNone/>
              </a:pPr>
              <a:r>
                <a:rPr lang="ko-KR" altLang="en-US" sz="3100" b="1" i="0" kern="1200" dirty="0" err="1"/>
                <a:t>车贷痛点与反欺诈策略</a:t>
              </a:r>
              <a:endParaRPr lang="en-US" sz="3100" kern="1200" dirty="0"/>
            </a:p>
          </p:txBody>
        </p:sp>
        <p:sp>
          <p:nvSpPr>
            <p:cNvPr id="14" name="Oval 13">
              <a:extLst>
                <a:ext uri="{FF2B5EF4-FFF2-40B4-BE49-F238E27FC236}">
                  <a16:creationId xmlns:a16="http://schemas.microsoft.com/office/drawing/2014/main" id="{39105E78-3042-5A4B-85B3-4AB8B263A137}"/>
                </a:ext>
              </a:extLst>
            </p:cNvPr>
            <p:cNvSpPr/>
            <p:nvPr/>
          </p:nvSpPr>
          <p:spPr>
            <a:xfrm>
              <a:off x="1876432" y="2920999"/>
              <a:ext cx="1016000" cy="1016000"/>
            </a:xfrm>
            <a:prstGeom prst="ellipse">
              <a:avLst/>
            </a:prstGeom>
            <a:solidFill>
              <a:schemeClr val="tx2"/>
            </a:solidFill>
            <a:ln>
              <a:solidFill>
                <a:schemeClr val="tx2"/>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altLang="zh-CN" sz="4000" dirty="0"/>
                <a:t>2</a:t>
              </a:r>
              <a:endParaRPr lang="en-US" sz="4000" dirty="0"/>
            </a:p>
          </p:txBody>
        </p:sp>
        <p:sp>
          <p:nvSpPr>
            <p:cNvPr id="15" name="Freeform 14">
              <a:extLst>
                <a:ext uri="{FF2B5EF4-FFF2-40B4-BE49-F238E27FC236}">
                  <a16:creationId xmlns:a16="http://schemas.microsoft.com/office/drawing/2014/main" id="{4F8B76DD-3A69-7D42-AD4E-345A68AE65B3}"/>
                </a:ext>
              </a:extLst>
            </p:cNvPr>
            <p:cNvSpPr/>
            <p:nvPr/>
          </p:nvSpPr>
          <p:spPr>
            <a:xfrm>
              <a:off x="2088979" y="4241800"/>
              <a:ext cx="5180381" cy="812800"/>
            </a:xfrm>
            <a:custGeom>
              <a:avLst/>
              <a:gdLst>
                <a:gd name="connsiteX0" fmla="*/ 0 w 5475833"/>
                <a:gd name="connsiteY0" fmla="*/ 0 h 812800"/>
                <a:gd name="connsiteX1" fmla="*/ 5475833 w 5475833"/>
                <a:gd name="connsiteY1" fmla="*/ 0 h 812800"/>
                <a:gd name="connsiteX2" fmla="*/ 5475833 w 5475833"/>
                <a:gd name="connsiteY2" fmla="*/ 812800 h 812800"/>
                <a:gd name="connsiteX3" fmla="*/ 0 w 5475833"/>
                <a:gd name="connsiteY3" fmla="*/ 812800 h 812800"/>
                <a:gd name="connsiteX4" fmla="*/ 0 w 5475833"/>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833" h="812800">
                  <a:moveTo>
                    <a:pt x="0" y="0"/>
                  </a:moveTo>
                  <a:lnTo>
                    <a:pt x="5475833" y="0"/>
                  </a:lnTo>
                  <a:lnTo>
                    <a:pt x="5475833" y="812800"/>
                  </a:lnTo>
                  <a:lnTo>
                    <a:pt x="0" y="812800"/>
                  </a:lnTo>
                  <a:lnTo>
                    <a:pt x="0" y="0"/>
                  </a:lnTo>
                  <a:close/>
                </a:path>
              </a:pathLst>
            </a:custGeom>
            <a:no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45160" tIns="78740" rIns="78740" bIns="78740" numCol="1" spcCol="1270" anchor="ctr" anchorCtr="0">
              <a:noAutofit/>
            </a:bodyPr>
            <a:lstStyle/>
            <a:p>
              <a:pPr marL="0" lvl="0" indent="0" algn="l" defTabSz="1377950">
                <a:lnSpc>
                  <a:spcPct val="90000"/>
                </a:lnSpc>
                <a:spcBef>
                  <a:spcPct val="0"/>
                </a:spcBef>
                <a:spcAft>
                  <a:spcPct val="35000"/>
                </a:spcAft>
                <a:buNone/>
              </a:pPr>
              <a:r>
                <a:rPr lang="ko-KR" altLang="en-US" sz="3100" b="1" i="0" kern="1200" dirty="0" err="1"/>
                <a:t>竞争对手与案例分析</a:t>
              </a:r>
              <a:endParaRPr lang="en-US" sz="3100" kern="1200" dirty="0"/>
            </a:p>
          </p:txBody>
        </p:sp>
        <p:sp>
          <p:nvSpPr>
            <p:cNvPr id="16" name="Oval 15">
              <a:extLst>
                <a:ext uri="{FF2B5EF4-FFF2-40B4-BE49-F238E27FC236}">
                  <a16:creationId xmlns:a16="http://schemas.microsoft.com/office/drawing/2014/main" id="{471672B9-C2EC-724D-B003-68DA81CCD0D3}"/>
                </a:ext>
              </a:extLst>
            </p:cNvPr>
            <p:cNvSpPr/>
            <p:nvPr/>
          </p:nvSpPr>
          <p:spPr>
            <a:xfrm>
              <a:off x="1580979" y="4140200"/>
              <a:ext cx="1016000" cy="1016000"/>
            </a:xfrm>
            <a:prstGeom prst="ellipse">
              <a:avLst/>
            </a:prstGeom>
            <a:solidFill>
              <a:schemeClr val="tx2"/>
            </a:solidFill>
            <a:ln>
              <a:solidFill>
                <a:schemeClr val="tx2"/>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altLang="zh-CN" sz="4000" dirty="0"/>
                <a:t>3</a:t>
              </a:r>
              <a:endParaRPr lang="en-US" sz="4000" dirty="0"/>
            </a:p>
          </p:txBody>
        </p:sp>
      </p:grpSp>
      <p:pic>
        <p:nvPicPr>
          <p:cNvPr id="18" name="Picture 17">
            <a:extLst>
              <a:ext uri="{FF2B5EF4-FFF2-40B4-BE49-F238E27FC236}">
                <a16:creationId xmlns:a16="http://schemas.microsoft.com/office/drawing/2014/main" id="{8F651600-8FAB-A240-ADEC-B8D25C370E7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5018"/>
          <a:stretch/>
        </p:blipFill>
        <p:spPr>
          <a:xfrm>
            <a:off x="6136347" y="0"/>
            <a:ext cx="3007653" cy="6858000"/>
          </a:xfrm>
          <a:prstGeom prst="rect">
            <a:avLst/>
          </a:prstGeom>
        </p:spPr>
      </p:pic>
    </p:spTree>
    <p:extLst>
      <p:ext uri="{BB962C8B-B14F-4D97-AF65-F5344CB8AC3E}">
        <p14:creationId xmlns:p14="http://schemas.microsoft.com/office/powerpoint/2010/main" val="84864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8F035323-7C4A-4F1C-9DE0-8F00C50A28BE}"/>
              </a:ext>
            </a:extLst>
          </p:cNvPr>
          <p:cNvSpPr>
            <a:spLocks/>
          </p:cNvSpPr>
          <p:nvPr/>
        </p:nvSpPr>
        <p:spPr bwMode="gray">
          <a:xfrm>
            <a:off x="-1" y="-5011"/>
            <a:ext cx="5298907" cy="4692758"/>
          </a:xfrm>
          <a:custGeom>
            <a:avLst/>
            <a:gdLst>
              <a:gd name="connsiteX0" fmla="*/ 0 w 10000"/>
              <a:gd name="connsiteY0" fmla="*/ 0 h 10000"/>
              <a:gd name="connsiteX1" fmla="*/ 10000 w 10000"/>
              <a:gd name="connsiteY1" fmla="*/ 0 h 10000"/>
              <a:gd name="connsiteX2" fmla="*/ 10000 w 10000"/>
              <a:gd name="connsiteY2" fmla="*/ 8019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8019"/>
                </a:lnTo>
                <a:lnTo>
                  <a:pt x="0" y="10000"/>
                </a:lnTo>
                <a:lnTo>
                  <a:pt x="0" y="0"/>
                </a:lnTo>
                <a:close/>
              </a:path>
            </a:pathLst>
          </a:custGeom>
          <a:solidFill>
            <a:schemeClr val="tx2">
              <a:alpha val="90000"/>
            </a:schemeClr>
          </a:solidFill>
          <a:ln w="9525">
            <a:noFill/>
            <a:round/>
            <a:headEnd/>
            <a:tailEnd/>
          </a:ln>
          <a:effec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7" name="Title 1"/>
          <p:cNvSpPr txBox="1">
            <a:spLocks/>
          </p:cNvSpPr>
          <p:nvPr/>
        </p:nvSpPr>
        <p:spPr>
          <a:xfrm>
            <a:off x="437042" y="1065096"/>
            <a:ext cx="4239129" cy="1678104"/>
          </a:xfrm>
          <a:prstGeom prst="rect">
            <a:avLst/>
          </a:prstGeom>
        </p:spPr>
        <p:txBody>
          <a:bodyPr/>
          <a:lstStyle>
            <a:lvl1pPr algn="l" defTabSz="914400" rtl="0" eaLnBrk="1" latinLnBrk="0" hangingPunct="1">
              <a:lnSpc>
                <a:spcPct val="85000"/>
              </a:lnSpc>
              <a:spcBef>
                <a:spcPct val="0"/>
              </a:spcBef>
              <a:buNone/>
              <a:defRPr sz="3000" b="1" kern="1200" baseline="0">
                <a:solidFill>
                  <a:srgbClr val="404040"/>
                </a:solidFill>
                <a:latin typeface="+mn-lt"/>
                <a:ea typeface="+mj-ea"/>
                <a:cs typeface="Arial" pitchFamily="34" charset="0"/>
              </a:defRPr>
            </a:lvl1pPr>
          </a:lstStyle>
          <a:p>
            <a:r>
              <a:rPr lang="zh-CN" altLang="en-US" b="0" dirty="0">
                <a:solidFill>
                  <a:srgbClr val="2E2E38"/>
                </a:solidFill>
                <a:latin typeface="EYInterstate Light" panose="02000506000000020004" pitchFamily="2" charset="0"/>
                <a:ea typeface="M Ying Hei PRC W3" panose="02000303000000020004" pitchFamily="2" charset="-122"/>
              </a:rPr>
              <a:t>分隔页</a:t>
            </a:r>
            <a:endParaRPr lang="en-GB" b="0" dirty="0">
              <a:solidFill>
                <a:srgbClr val="2E2E38"/>
              </a:solidFill>
              <a:latin typeface="EYInterstate Light" panose="02000506000000020004" pitchFamily="2" charset="0"/>
              <a:ea typeface="M Ying Hei PRC W3" panose="02000303000000020004" pitchFamily="2" charset="-122"/>
            </a:endParaRPr>
          </a:p>
          <a:p>
            <a:r>
              <a:rPr lang="en-US" b="0" dirty="0">
                <a:solidFill>
                  <a:srgbClr val="2E2E38"/>
                </a:solidFill>
                <a:latin typeface="EYInterstate Light" panose="02000506000000020004" pitchFamily="2" charset="0"/>
                <a:ea typeface="M Ying Hei PRC W3" panose="02000303000000020004" pitchFamily="2" charset="-122"/>
              </a:rPr>
              <a:t>Section divider over two lines or three lines</a:t>
            </a:r>
            <a:endParaRPr lang="en-GB" b="0" dirty="0">
              <a:solidFill>
                <a:srgbClr val="2E2E38"/>
              </a:solidFill>
              <a:latin typeface="EYInterstate Light" panose="02000506000000020004" pitchFamily="2" charset="0"/>
              <a:ea typeface="M Ying Hei PRC W3" panose="02000303000000020004" pitchFamily="2" charset="-122"/>
            </a:endParaRPr>
          </a:p>
        </p:txBody>
      </p:sp>
      <p:sp>
        <p:nvSpPr>
          <p:cNvPr id="6" name="Date Placeholder 5">
            <a:extLst>
              <a:ext uri="{FF2B5EF4-FFF2-40B4-BE49-F238E27FC236}">
                <a16:creationId xmlns:a16="http://schemas.microsoft.com/office/drawing/2014/main" id="{9D03F1D9-0953-475B-86BD-80A0EDEFE86A}"/>
              </a:ext>
            </a:extLst>
          </p:cNvPr>
          <p:cNvSpPr>
            <a:spLocks noGrp="1"/>
          </p:cNvSpPr>
          <p:nvPr>
            <p:ph type="dt" sz="half" idx="10"/>
          </p:nvPr>
        </p:nvSpPr>
        <p:spPr/>
        <p:txBody>
          <a:bodyPr/>
          <a:lstStyle/>
          <a:p>
            <a:r>
              <a:rPr lang="zh-CN" altLang="en-US" dirty="0">
                <a:ea typeface="M Ying Hei PRC W3" panose="02000303000000020004" pitchFamily="2" charset="-122"/>
              </a:rPr>
              <a:t>日期</a:t>
            </a:r>
          </a:p>
        </p:txBody>
      </p:sp>
      <p:sp>
        <p:nvSpPr>
          <p:cNvPr id="8" name="Footer Placeholder 7">
            <a:extLst>
              <a:ext uri="{FF2B5EF4-FFF2-40B4-BE49-F238E27FC236}">
                <a16:creationId xmlns:a16="http://schemas.microsoft.com/office/drawing/2014/main" id="{353BFCC8-1C50-4901-99CF-DE6591B771CF}"/>
              </a:ext>
            </a:extLst>
          </p:cNvPr>
          <p:cNvSpPr>
            <a:spLocks noGrp="1"/>
          </p:cNvSpPr>
          <p:nvPr>
            <p:ph type="ftr" sz="quarter" idx="11"/>
          </p:nvPr>
        </p:nvSpPr>
        <p:spPr/>
        <p:txBody>
          <a:bodyPr/>
          <a:lstStyle/>
          <a:p>
            <a:r>
              <a:rPr lang="zh-CN" altLang="en-US" dirty="0">
                <a:latin typeface="M Ying Hei PRC W3" panose="02000303000000020004" pitchFamily="2" charset="-122"/>
                <a:ea typeface="M Ying Hei PRC W3" panose="02000303000000020004" pitchFamily="2" charset="-122"/>
              </a:rPr>
              <a:t>主标题 </a:t>
            </a:r>
            <a:endParaRPr lang="en-IN" dirty="0">
              <a:latin typeface="M Ying Hei PRC W3" panose="02000303000000020004" pitchFamily="2" charset="-122"/>
              <a:ea typeface="M Ying Hei PRC W3" panose="02000303000000020004" pitchFamily="2" charset="-122"/>
            </a:endParaRPr>
          </a:p>
        </p:txBody>
      </p:sp>
      <p:sp>
        <p:nvSpPr>
          <p:cNvPr id="9" name="Slide Number Placeholder 8">
            <a:extLst>
              <a:ext uri="{FF2B5EF4-FFF2-40B4-BE49-F238E27FC236}">
                <a16:creationId xmlns:a16="http://schemas.microsoft.com/office/drawing/2014/main" id="{706CF881-CFE0-405E-BD26-E5FCF7896DF7}"/>
              </a:ext>
            </a:extLst>
          </p:cNvPr>
          <p:cNvSpPr>
            <a:spLocks noGrp="1"/>
          </p:cNvSpPr>
          <p:nvPr>
            <p:ph type="sldNum" sz="quarter" idx="12"/>
          </p:nvPr>
        </p:nvSpPr>
        <p:spPr/>
        <p:txBody>
          <a:bodyPr/>
          <a:lstStyle/>
          <a:p>
            <a:pPr lvl="0"/>
            <a:r>
              <a:rPr lang="zh-CN" altLang="en-US" dirty="0">
                <a:solidFill>
                  <a:prstClr val="white"/>
                </a:solidFill>
                <a:ea typeface="M Ying Hei PRC W3" panose="02000303000000020004" pitchFamily="2" charset="-122"/>
                <a:cs typeface="Arial" pitchFamily="34" charset="0"/>
              </a:rPr>
              <a:t>第</a:t>
            </a:r>
            <a:fld id="{F1BC30E3-FFE5-4B91-AA19-87A149EBB9EE}" type="slidenum">
              <a:rPr>
                <a:ea typeface="M Ying Hei PRC W3" panose="02000303000000020004" pitchFamily="2" charset="-122"/>
              </a:rPr>
              <a:pPr lvl="0"/>
              <a:t>20</a:t>
            </a:fld>
            <a:r>
              <a:rPr lang="zh-CN" altLang="en-US" dirty="0">
                <a:solidFill>
                  <a:prstClr val="white"/>
                </a:solidFill>
                <a:ea typeface="M Ying Hei PRC W3" panose="02000303000000020004" pitchFamily="2" charset="-122"/>
                <a:cs typeface="Arial" pitchFamily="34" charset="0"/>
              </a:rPr>
              <a:t>页</a:t>
            </a:r>
            <a:endParaRPr lang="en-GB" dirty="0">
              <a:solidFill>
                <a:prstClr val="white"/>
              </a:solidFill>
              <a:ea typeface="M Ying Hei PRC W3" panose="02000303000000020004" pitchFamily="2" charset="-122"/>
              <a:cs typeface="Arial" pitchFamily="34" charset="0"/>
            </a:endParaRPr>
          </a:p>
        </p:txBody>
      </p:sp>
    </p:spTree>
    <p:extLst>
      <p:ext uri="{BB962C8B-B14F-4D97-AF65-F5344CB8AC3E}">
        <p14:creationId xmlns:p14="http://schemas.microsoft.com/office/powerpoint/2010/main" val="3798031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
            <a:extLst>
              <a:ext uri="{FF2B5EF4-FFF2-40B4-BE49-F238E27FC236}">
                <a16:creationId xmlns:a16="http://schemas.microsoft.com/office/drawing/2014/main" id="{8F23B0AC-E7A3-4A3D-AE83-E60C3204B644}"/>
              </a:ext>
            </a:extLst>
          </p:cNvPr>
          <p:cNvSpPr txBox="1">
            <a:spLocks/>
          </p:cNvSpPr>
          <p:nvPr/>
        </p:nvSpPr>
        <p:spPr>
          <a:xfrm>
            <a:off x="70163" y="-183588"/>
            <a:ext cx="3912962" cy="5140822"/>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755512">
              <a:spcAft>
                <a:spcPts val="150"/>
              </a:spcAft>
              <a:defRPr/>
            </a:pPr>
            <a:r>
              <a:rPr lang="en-GB" sz="41228" dirty="0">
                <a:solidFill>
                  <a:srgbClr val="747480">
                    <a:alpha val="50000"/>
                  </a:srgbClr>
                </a:solidFill>
                <a:latin typeface="EYInterstate Light" panose="02000506000000020004" pitchFamily="2" charset="0"/>
              </a:rPr>
              <a:t>1</a:t>
            </a:r>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a:xfrm>
            <a:off x="620063" y="2504281"/>
            <a:ext cx="5771405" cy="1202318"/>
          </a:xfrm>
        </p:spPr>
        <p:txBody>
          <a:bodyPr/>
          <a:lstStyle/>
          <a:p>
            <a:r>
              <a:rPr lang="ko-KR" altLang="en-US" b="1" dirty="0" err="1"/>
              <a:t>中国</a:t>
            </a:r>
            <a:r>
              <a:rPr lang="zh-CN" altLang="en-US" b="1" dirty="0"/>
              <a:t>汽车信贷背景</a:t>
            </a:r>
            <a:endParaRPr lang="en-US" altLang="zh-CN" b="1" dirty="0"/>
          </a:p>
        </p:txBody>
      </p:sp>
    </p:spTree>
    <p:extLst>
      <p:ext uri="{BB962C8B-B14F-4D97-AF65-F5344CB8AC3E}">
        <p14:creationId xmlns:p14="http://schemas.microsoft.com/office/powerpoint/2010/main" val="1798517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24888"/>
            <a:ext cx="8229600" cy="594360"/>
          </a:xfrm>
        </p:spPr>
        <p:txBody>
          <a:bodyPr/>
          <a:lstStyle/>
          <a:p>
            <a:r>
              <a:rPr lang="ko-KR" altLang="en-US" dirty="0" err="1">
                <a:ea typeface="M Ying Hei PRC W3" panose="02000303000000020004" pitchFamily="2" charset="-122"/>
              </a:rPr>
              <a:t>中国车贷的特殊性</a:t>
            </a:r>
            <a:endParaRPr lang="en-US" dirty="0">
              <a:ea typeface="M Ying Hei PRC W3" panose="02000303000000020004" pitchFamily="2" charset="-122"/>
            </a:endParaRPr>
          </a:p>
        </p:txBody>
      </p:sp>
      <p:graphicFrame>
        <p:nvGraphicFramePr>
          <p:cNvPr id="5" name="object 3">
            <a:extLst>
              <a:ext uri="{FF2B5EF4-FFF2-40B4-BE49-F238E27FC236}">
                <a16:creationId xmlns:a16="http://schemas.microsoft.com/office/drawing/2014/main" id="{E625CD12-DC7E-8B47-89E8-8056BBB64D44}"/>
              </a:ext>
            </a:extLst>
          </p:cNvPr>
          <p:cNvGraphicFramePr>
            <a:graphicFrameLocks noGrp="1"/>
          </p:cNvGraphicFramePr>
          <p:nvPr>
            <p:extLst>
              <p:ext uri="{D42A27DB-BD31-4B8C-83A1-F6EECF244321}">
                <p14:modId xmlns:p14="http://schemas.microsoft.com/office/powerpoint/2010/main" val="677368046"/>
              </p:ext>
            </p:extLst>
          </p:nvPr>
        </p:nvGraphicFramePr>
        <p:xfrm>
          <a:off x="457201" y="1094433"/>
          <a:ext cx="8229599" cy="2296571"/>
        </p:xfrm>
        <a:graphic>
          <a:graphicData uri="http://schemas.openxmlformats.org/drawingml/2006/table">
            <a:tbl>
              <a:tblPr firstRow="1" bandRow="1">
                <a:tableStyleId>{2D5ABB26-0587-4C30-8999-92F81FD0307C}</a:tableStyleId>
              </a:tblPr>
              <a:tblGrid>
                <a:gridCol w="1635144">
                  <a:extLst>
                    <a:ext uri="{9D8B030D-6E8A-4147-A177-3AD203B41FA5}">
                      <a16:colId xmlns:a16="http://schemas.microsoft.com/office/drawing/2014/main" val="20000"/>
                    </a:ext>
                  </a:extLst>
                </a:gridCol>
                <a:gridCol w="1978129">
                  <a:extLst>
                    <a:ext uri="{9D8B030D-6E8A-4147-A177-3AD203B41FA5}">
                      <a16:colId xmlns:a16="http://schemas.microsoft.com/office/drawing/2014/main" val="20001"/>
                    </a:ext>
                  </a:extLst>
                </a:gridCol>
                <a:gridCol w="2729383">
                  <a:extLst>
                    <a:ext uri="{9D8B030D-6E8A-4147-A177-3AD203B41FA5}">
                      <a16:colId xmlns:a16="http://schemas.microsoft.com/office/drawing/2014/main" val="20002"/>
                    </a:ext>
                  </a:extLst>
                </a:gridCol>
                <a:gridCol w="1886943">
                  <a:extLst>
                    <a:ext uri="{9D8B030D-6E8A-4147-A177-3AD203B41FA5}">
                      <a16:colId xmlns:a16="http://schemas.microsoft.com/office/drawing/2014/main" val="20003"/>
                    </a:ext>
                  </a:extLst>
                </a:gridCol>
              </a:tblGrid>
              <a:tr h="248702">
                <a:tc>
                  <a:txBody>
                    <a:bodyPr/>
                    <a:lstStyle/>
                    <a:p>
                      <a:pPr>
                        <a:lnSpc>
                          <a:spcPct val="100000"/>
                        </a:lnSpc>
                      </a:pPr>
                      <a:endParaRPr sz="1400" dirty="0">
                        <a:ln>
                          <a:solidFill>
                            <a:schemeClr val="bg1"/>
                          </a:solidFill>
                        </a:ln>
                        <a:solidFill>
                          <a:schemeClr val="bg1"/>
                        </a:solidFill>
                        <a:latin typeface="Times New Roman"/>
                        <a:cs typeface="Times New Roman"/>
                      </a:endParaRPr>
                    </a:p>
                  </a:txBody>
                  <a:tcPr marL="0" marR="0" marT="0" marB="0">
                    <a:lnB w="6350">
                      <a:solidFill>
                        <a:srgbClr val="000000"/>
                      </a:solidFill>
                      <a:prstDash val="solid"/>
                    </a:lnB>
                  </a:tcPr>
                </a:tc>
                <a:tc>
                  <a:txBody>
                    <a:bodyPr/>
                    <a:lstStyle/>
                    <a:p>
                      <a:pPr marL="217170">
                        <a:lnSpc>
                          <a:spcPts val="830"/>
                        </a:lnSpc>
                      </a:pPr>
                      <a:r>
                        <a:rPr sz="1200" b="1" spc="-20" dirty="0">
                          <a:ln>
                            <a:solidFill>
                              <a:schemeClr val="bg1"/>
                            </a:solidFill>
                          </a:ln>
                          <a:solidFill>
                            <a:schemeClr val="bg1"/>
                          </a:solidFill>
                          <a:latin typeface="Arial"/>
                          <a:cs typeface="Arial"/>
                        </a:rPr>
                        <a:t>China</a:t>
                      </a:r>
                      <a:endParaRPr sz="1200" dirty="0">
                        <a:ln>
                          <a:solidFill>
                            <a:schemeClr val="bg1"/>
                          </a:solidFill>
                        </a:ln>
                        <a:solidFill>
                          <a:schemeClr val="bg1"/>
                        </a:solidFill>
                        <a:latin typeface="Arial"/>
                        <a:cs typeface="Arial"/>
                      </a:endParaRPr>
                    </a:p>
                  </a:txBody>
                  <a:tcPr marL="0" marR="0" marT="0" marB="0">
                    <a:lnB w="6350">
                      <a:solidFill>
                        <a:srgbClr val="000000"/>
                      </a:solidFill>
                      <a:prstDash val="solid"/>
                    </a:lnB>
                  </a:tcPr>
                </a:tc>
                <a:tc>
                  <a:txBody>
                    <a:bodyPr/>
                    <a:lstStyle/>
                    <a:p>
                      <a:pPr marL="160655">
                        <a:lnSpc>
                          <a:spcPts val="830"/>
                        </a:lnSpc>
                      </a:pPr>
                      <a:r>
                        <a:rPr sz="1200" b="1" spc="-10" dirty="0">
                          <a:ln>
                            <a:solidFill>
                              <a:schemeClr val="bg1"/>
                            </a:solidFill>
                          </a:ln>
                          <a:solidFill>
                            <a:schemeClr val="bg1"/>
                          </a:solidFill>
                          <a:latin typeface="Arial"/>
                          <a:cs typeface="Arial"/>
                        </a:rPr>
                        <a:t>U.S.</a:t>
                      </a:r>
                      <a:endParaRPr sz="1200" dirty="0">
                        <a:ln>
                          <a:solidFill>
                            <a:schemeClr val="bg1"/>
                          </a:solidFill>
                        </a:ln>
                        <a:solidFill>
                          <a:schemeClr val="bg1"/>
                        </a:solidFill>
                        <a:latin typeface="Arial"/>
                        <a:cs typeface="Arial"/>
                      </a:endParaRPr>
                    </a:p>
                  </a:txBody>
                  <a:tcPr marL="0" marR="0" marT="0" marB="0">
                    <a:lnB w="6350">
                      <a:solidFill>
                        <a:srgbClr val="000000"/>
                      </a:solidFill>
                      <a:prstDash val="solid"/>
                    </a:lnB>
                  </a:tcPr>
                </a:tc>
                <a:tc>
                  <a:txBody>
                    <a:bodyPr/>
                    <a:lstStyle/>
                    <a:p>
                      <a:pPr marL="38100">
                        <a:lnSpc>
                          <a:spcPts val="830"/>
                        </a:lnSpc>
                      </a:pPr>
                      <a:r>
                        <a:rPr sz="1200" b="1" spc="-15" dirty="0">
                          <a:ln>
                            <a:solidFill>
                              <a:schemeClr val="bg1"/>
                            </a:solidFill>
                          </a:ln>
                          <a:solidFill>
                            <a:schemeClr val="bg1"/>
                          </a:solidFill>
                          <a:latin typeface="Arial"/>
                          <a:cs typeface="Arial"/>
                        </a:rPr>
                        <a:t>Europe</a:t>
                      </a:r>
                      <a:endParaRPr sz="1200" dirty="0">
                        <a:ln>
                          <a:solidFill>
                            <a:schemeClr val="bg1"/>
                          </a:solidFill>
                        </a:ln>
                        <a:solidFill>
                          <a:schemeClr val="bg1"/>
                        </a:solidFill>
                        <a:latin typeface="Arial"/>
                        <a:cs typeface="Arial"/>
                      </a:endParaRPr>
                    </a:p>
                  </a:txBody>
                  <a:tcPr marL="0" marR="0" marT="0" marB="0">
                    <a:lnB w="6350">
                      <a:solidFill>
                        <a:srgbClr val="000000"/>
                      </a:solidFill>
                      <a:prstDash val="solid"/>
                    </a:lnB>
                  </a:tcPr>
                </a:tc>
                <a:extLst>
                  <a:ext uri="{0D108BD9-81ED-4DB2-BD59-A6C34878D82A}">
                    <a16:rowId xmlns:a16="http://schemas.microsoft.com/office/drawing/2014/main" val="10000"/>
                  </a:ext>
                </a:extLst>
              </a:tr>
              <a:tr h="261285">
                <a:tc>
                  <a:txBody>
                    <a:bodyPr/>
                    <a:lstStyle/>
                    <a:p>
                      <a:pPr>
                        <a:lnSpc>
                          <a:spcPct val="100000"/>
                        </a:lnSpc>
                        <a:spcBef>
                          <a:spcPts val="325"/>
                        </a:spcBef>
                      </a:pPr>
                      <a:r>
                        <a:rPr sz="1200" dirty="0">
                          <a:ln>
                            <a:solidFill>
                              <a:schemeClr val="bg1"/>
                            </a:solidFill>
                          </a:ln>
                          <a:solidFill>
                            <a:schemeClr val="bg1"/>
                          </a:solidFill>
                          <a:latin typeface="Arial Unicode MS"/>
                          <a:cs typeface="Arial Unicode MS"/>
                        </a:rPr>
                        <a:t>Typical</a:t>
                      </a:r>
                      <a:r>
                        <a:rPr sz="1200" spc="-50" dirty="0">
                          <a:ln>
                            <a:solidFill>
                              <a:schemeClr val="bg1"/>
                            </a:solidFill>
                          </a:ln>
                          <a:solidFill>
                            <a:schemeClr val="bg1"/>
                          </a:solidFill>
                          <a:latin typeface="Arial Unicode MS"/>
                          <a:cs typeface="Arial Unicode MS"/>
                        </a:rPr>
                        <a:t> </a:t>
                      </a:r>
                      <a:r>
                        <a:rPr sz="1200" spc="15" dirty="0">
                          <a:ln>
                            <a:solidFill>
                              <a:schemeClr val="bg1"/>
                            </a:solidFill>
                          </a:ln>
                          <a:solidFill>
                            <a:schemeClr val="bg1"/>
                          </a:solidFill>
                          <a:latin typeface="Arial Unicode MS"/>
                          <a:cs typeface="Arial Unicode MS"/>
                        </a:rPr>
                        <a:t>tenor</a:t>
                      </a:r>
                      <a:endParaRPr sz="1200" dirty="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217170">
                        <a:lnSpc>
                          <a:spcPct val="100000"/>
                        </a:lnSpc>
                        <a:spcBef>
                          <a:spcPts val="325"/>
                        </a:spcBef>
                      </a:pPr>
                      <a:r>
                        <a:rPr sz="1200" spc="20" dirty="0">
                          <a:ln>
                            <a:solidFill>
                              <a:schemeClr val="bg1"/>
                            </a:solidFill>
                          </a:ln>
                          <a:solidFill>
                            <a:schemeClr val="bg1"/>
                          </a:solidFill>
                          <a:latin typeface="Arial Unicode MS"/>
                          <a:cs typeface="Arial Unicode MS"/>
                        </a:rPr>
                        <a:t>18-36</a:t>
                      </a:r>
                      <a:r>
                        <a:rPr sz="1200" spc="-50" dirty="0">
                          <a:ln>
                            <a:solidFill>
                              <a:schemeClr val="bg1"/>
                            </a:solidFill>
                          </a:ln>
                          <a:solidFill>
                            <a:schemeClr val="bg1"/>
                          </a:solidFill>
                          <a:latin typeface="Arial Unicode MS"/>
                          <a:cs typeface="Arial Unicode MS"/>
                        </a:rPr>
                        <a:t> </a:t>
                      </a:r>
                      <a:r>
                        <a:rPr sz="1200" spc="20" dirty="0">
                          <a:ln>
                            <a:solidFill>
                              <a:schemeClr val="bg1"/>
                            </a:solidFill>
                          </a:ln>
                          <a:solidFill>
                            <a:schemeClr val="bg1"/>
                          </a:solidFill>
                          <a:latin typeface="Arial Unicode MS"/>
                          <a:cs typeface="Arial Unicode MS"/>
                        </a:rPr>
                        <a:t>months</a:t>
                      </a:r>
                      <a:endParaRPr sz="1200" dirty="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160655">
                        <a:lnSpc>
                          <a:spcPct val="100000"/>
                        </a:lnSpc>
                        <a:spcBef>
                          <a:spcPts val="325"/>
                        </a:spcBef>
                      </a:pPr>
                      <a:r>
                        <a:rPr sz="1200" spc="20" dirty="0">
                          <a:ln>
                            <a:solidFill>
                              <a:schemeClr val="bg1"/>
                            </a:solidFill>
                          </a:ln>
                          <a:solidFill>
                            <a:schemeClr val="bg1"/>
                          </a:solidFill>
                          <a:latin typeface="Arial Unicode MS"/>
                          <a:cs typeface="Arial Unicode MS"/>
                        </a:rPr>
                        <a:t>72-84</a:t>
                      </a:r>
                      <a:r>
                        <a:rPr sz="1200" spc="-50" dirty="0">
                          <a:ln>
                            <a:solidFill>
                              <a:schemeClr val="bg1"/>
                            </a:solidFill>
                          </a:ln>
                          <a:solidFill>
                            <a:schemeClr val="bg1"/>
                          </a:solidFill>
                          <a:latin typeface="Arial Unicode MS"/>
                          <a:cs typeface="Arial Unicode MS"/>
                        </a:rPr>
                        <a:t> </a:t>
                      </a:r>
                      <a:r>
                        <a:rPr sz="1200" spc="20" dirty="0">
                          <a:ln>
                            <a:solidFill>
                              <a:schemeClr val="bg1"/>
                            </a:solidFill>
                          </a:ln>
                          <a:solidFill>
                            <a:schemeClr val="bg1"/>
                          </a:solidFill>
                          <a:latin typeface="Arial Unicode MS"/>
                          <a:cs typeface="Arial Unicode MS"/>
                        </a:rPr>
                        <a:t>months</a:t>
                      </a:r>
                      <a:endParaRPr sz="1200" dirty="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38100">
                        <a:lnSpc>
                          <a:spcPct val="100000"/>
                        </a:lnSpc>
                        <a:spcBef>
                          <a:spcPts val="325"/>
                        </a:spcBef>
                      </a:pPr>
                      <a:r>
                        <a:rPr sz="1200" spc="20" dirty="0">
                          <a:ln>
                            <a:solidFill>
                              <a:schemeClr val="bg1"/>
                            </a:solidFill>
                          </a:ln>
                          <a:solidFill>
                            <a:schemeClr val="bg1"/>
                          </a:solidFill>
                          <a:latin typeface="Arial Unicode MS"/>
                          <a:cs typeface="Arial Unicode MS"/>
                        </a:rPr>
                        <a:t>36-48</a:t>
                      </a:r>
                      <a:r>
                        <a:rPr sz="1200" spc="-50" dirty="0">
                          <a:ln>
                            <a:solidFill>
                              <a:schemeClr val="bg1"/>
                            </a:solidFill>
                          </a:ln>
                          <a:solidFill>
                            <a:schemeClr val="bg1"/>
                          </a:solidFill>
                          <a:latin typeface="Arial Unicode MS"/>
                          <a:cs typeface="Arial Unicode MS"/>
                        </a:rPr>
                        <a:t> </a:t>
                      </a:r>
                      <a:r>
                        <a:rPr sz="1200" spc="20" dirty="0">
                          <a:ln>
                            <a:solidFill>
                              <a:schemeClr val="bg1"/>
                            </a:solidFill>
                          </a:ln>
                          <a:solidFill>
                            <a:schemeClr val="bg1"/>
                          </a:solidFill>
                          <a:latin typeface="Arial Unicode MS"/>
                          <a:cs typeface="Arial Unicode MS"/>
                        </a:rPr>
                        <a:t>months</a:t>
                      </a:r>
                      <a:endParaRPr sz="1200" dirty="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508433">
                <a:tc>
                  <a:txBody>
                    <a:bodyPr/>
                    <a:lstStyle/>
                    <a:p>
                      <a:pPr>
                        <a:lnSpc>
                          <a:spcPct val="100000"/>
                        </a:lnSpc>
                        <a:spcBef>
                          <a:spcPts val="325"/>
                        </a:spcBef>
                      </a:pPr>
                      <a:r>
                        <a:rPr sz="1200" spc="15" dirty="0">
                          <a:ln>
                            <a:solidFill>
                              <a:schemeClr val="bg1"/>
                            </a:solidFill>
                          </a:ln>
                          <a:solidFill>
                            <a:schemeClr val="bg1"/>
                          </a:solidFill>
                          <a:latin typeface="Arial Unicode MS"/>
                          <a:cs typeface="Arial Unicode MS"/>
                        </a:rPr>
                        <a:t>Loan-to-value</a:t>
                      </a:r>
                      <a:r>
                        <a:rPr sz="1200" spc="-50" dirty="0">
                          <a:ln>
                            <a:solidFill>
                              <a:schemeClr val="bg1"/>
                            </a:solidFill>
                          </a:ln>
                          <a:solidFill>
                            <a:schemeClr val="bg1"/>
                          </a:solidFill>
                          <a:latin typeface="Arial Unicode MS"/>
                          <a:cs typeface="Arial Unicode MS"/>
                        </a:rPr>
                        <a:t> </a:t>
                      </a:r>
                      <a:r>
                        <a:rPr sz="1200" spc="20" dirty="0">
                          <a:ln>
                            <a:solidFill>
                              <a:schemeClr val="bg1"/>
                            </a:solidFill>
                          </a:ln>
                          <a:solidFill>
                            <a:schemeClr val="bg1"/>
                          </a:solidFill>
                          <a:latin typeface="Arial Unicode MS"/>
                          <a:cs typeface="Arial Unicode MS"/>
                        </a:rPr>
                        <a:t>ratio</a:t>
                      </a:r>
                      <a:endParaRPr sz="120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217170">
                        <a:lnSpc>
                          <a:spcPct val="100000"/>
                        </a:lnSpc>
                        <a:spcBef>
                          <a:spcPts val="325"/>
                        </a:spcBef>
                      </a:pPr>
                      <a:r>
                        <a:rPr sz="1200" spc="10" dirty="0">
                          <a:ln>
                            <a:solidFill>
                              <a:schemeClr val="bg1"/>
                            </a:solidFill>
                          </a:ln>
                          <a:solidFill>
                            <a:schemeClr val="bg1"/>
                          </a:solidFill>
                          <a:latin typeface="Arial Unicode MS"/>
                          <a:cs typeface="Arial Unicode MS"/>
                        </a:rPr>
                        <a:t>60% </a:t>
                      </a:r>
                      <a:r>
                        <a:rPr sz="1200" spc="5" dirty="0">
                          <a:ln>
                            <a:solidFill>
                              <a:schemeClr val="bg1"/>
                            </a:solidFill>
                          </a:ln>
                          <a:solidFill>
                            <a:schemeClr val="bg1"/>
                          </a:solidFill>
                          <a:latin typeface="Arial Unicode MS"/>
                          <a:cs typeface="Arial Unicode MS"/>
                        </a:rPr>
                        <a:t>on</a:t>
                      </a:r>
                      <a:r>
                        <a:rPr sz="1200" spc="-110" dirty="0">
                          <a:ln>
                            <a:solidFill>
                              <a:schemeClr val="bg1"/>
                            </a:solidFill>
                          </a:ln>
                          <a:solidFill>
                            <a:schemeClr val="bg1"/>
                          </a:solidFill>
                          <a:latin typeface="Arial Unicode MS"/>
                          <a:cs typeface="Arial Unicode MS"/>
                        </a:rPr>
                        <a:t> </a:t>
                      </a:r>
                      <a:r>
                        <a:rPr sz="1200" spc="-5" dirty="0">
                          <a:ln>
                            <a:solidFill>
                              <a:schemeClr val="bg1"/>
                            </a:solidFill>
                          </a:ln>
                          <a:solidFill>
                            <a:schemeClr val="bg1"/>
                          </a:solidFill>
                          <a:latin typeface="Arial Unicode MS"/>
                          <a:cs typeface="Arial Unicode MS"/>
                        </a:rPr>
                        <a:t>average</a:t>
                      </a:r>
                      <a:endParaRPr sz="1200" dirty="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160655" marR="214629">
                        <a:lnSpc>
                          <a:spcPct val="118400"/>
                        </a:lnSpc>
                        <a:spcBef>
                          <a:spcPts val="170"/>
                        </a:spcBef>
                      </a:pPr>
                      <a:r>
                        <a:rPr sz="1200" spc="5" dirty="0">
                          <a:ln>
                            <a:solidFill>
                              <a:schemeClr val="bg1"/>
                            </a:solidFill>
                          </a:ln>
                          <a:solidFill>
                            <a:schemeClr val="bg1"/>
                          </a:solidFill>
                          <a:latin typeface="Arial Unicode MS"/>
                          <a:cs typeface="Arial Unicode MS"/>
                        </a:rPr>
                        <a:t>Around</a:t>
                      </a:r>
                      <a:r>
                        <a:rPr sz="1200" spc="-60" dirty="0">
                          <a:ln>
                            <a:solidFill>
                              <a:schemeClr val="bg1"/>
                            </a:solidFill>
                          </a:ln>
                          <a:solidFill>
                            <a:schemeClr val="bg1"/>
                          </a:solidFill>
                          <a:latin typeface="Arial Unicode MS"/>
                          <a:cs typeface="Arial Unicode MS"/>
                        </a:rPr>
                        <a:t> </a:t>
                      </a:r>
                      <a:r>
                        <a:rPr sz="1200" spc="10" dirty="0">
                          <a:ln>
                            <a:solidFill>
                              <a:schemeClr val="bg1"/>
                            </a:solidFill>
                          </a:ln>
                          <a:solidFill>
                            <a:schemeClr val="bg1"/>
                          </a:solidFill>
                          <a:latin typeface="Arial Unicode MS"/>
                          <a:cs typeface="Arial Unicode MS"/>
                        </a:rPr>
                        <a:t>100%;</a:t>
                      </a:r>
                      <a:r>
                        <a:rPr sz="1200" spc="-55" dirty="0">
                          <a:ln>
                            <a:solidFill>
                              <a:schemeClr val="bg1"/>
                            </a:solidFill>
                          </a:ln>
                          <a:solidFill>
                            <a:schemeClr val="bg1"/>
                          </a:solidFill>
                          <a:latin typeface="Arial Unicode MS"/>
                          <a:cs typeface="Arial Unicode MS"/>
                        </a:rPr>
                        <a:t> </a:t>
                      </a:r>
                      <a:r>
                        <a:rPr sz="1200" spc="15" dirty="0">
                          <a:ln>
                            <a:solidFill>
                              <a:schemeClr val="bg1"/>
                            </a:solidFill>
                          </a:ln>
                          <a:solidFill>
                            <a:schemeClr val="bg1"/>
                          </a:solidFill>
                          <a:latin typeface="Arial Unicode MS"/>
                          <a:cs typeface="Arial Unicode MS"/>
                        </a:rPr>
                        <a:t>subprime</a:t>
                      </a:r>
                      <a:r>
                        <a:rPr sz="1200" spc="-55" dirty="0">
                          <a:ln>
                            <a:solidFill>
                              <a:schemeClr val="bg1"/>
                            </a:solidFill>
                          </a:ln>
                          <a:solidFill>
                            <a:schemeClr val="bg1"/>
                          </a:solidFill>
                          <a:latin typeface="Arial Unicode MS"/>
                          <a:cs typeface="Arial Unicode MS"/>
                        </a:rPr>
                        <a:t> </a:t>
                      </a:r>
                      <a:r>
                        <a:rPr sz="1200" spc="15" dirty="0">
                          <a:ln>
                            <a:solidFill>
                              <a:schemeClr val="bg1"/>
                            </a:solidFill>
                          </a:ln>
                          <a:solidFill>
                            <a:schemeClr val="bg1"/>
                          </a:solidFill>
                          <a:latin typeface="Arial Unicode MS"/>
                          <a:cs typeface="Arial Unicode MS"/>
                        </a:rPr>
                        <a:t>is</a:t>
                      </a:r>
                      <a:r>
                        <a:rPr sz="1200" spc="-60" dirty="0">
                          <a:ln>
                            <a:solidFill>
                              <a:schemeClr val="bg1"/>
                            </a:solidFill>
                          </a:ln>
                          <a:solidFill>
                            <a:schemeClr val="bg1"/>
                          </a:solidFill>
                          <a:latin typeface="Arial Unicode MS"/>
                          <a:cs typeface="Arial Unicode MS"/>
                        </a:rPr>
                        <a:t> </a:t>
                      </a:r>
                      <a:r>
                        <a:rPr sz="1200" spc="10" dirty="0">
                          <a:ln>
                            <a:solidFill>
                              <a:schemeClr val="bg1"/>
                            </a:solidFill>
                          </a:ln>
                          <a:solidFill>
                            <a:schemeClr val="bg1"/>
                          </a:solidFill>
                          <a:latin typeface="Arial Unicode MS"/>
                          <a:cs typeface="Arial Unicode MS"/>
                        </a:rPr>
                        <a:t>more  </a:t>
                      </a:r>
                      <a:r>
                        <a:rPr sz="1200" spc="25" dirty="0">
                          <a:ln>
                            <a:solidFill>
                              <a:schemeClr val="bg1"/>
                            </a:solidFill>
                          </a:ln>
                          <a:solidFill>
                            <a:schemeClr val="bg1"/>
                          </a:solidFill>
                          <a:latin typeface="Arial Unicode MS"/>
                          <a:cs typeface="Arial Unicode MS"/>
                        </a:rPr>
                        <a:t>than</a:t>
                      </a:r>
                      <a:r>
                        <a:rPr sz="1200" spc="-50" dirty="0">
                          <a:ln>
                            <a:solidFill>
                              <a:schemeClr val="bg1"/>
                            </a:solidFill>
                          </a:ln>
                          <a:solidFill>
                            <a:schemeClr val="bg1"/>
                          </a:solidFill>
                          <a:latin typeface="Arial Unicode MS"/>
                          <a:cs typeface="Arial Unicode MS"/>
                        </a:rPr>
                        <a:t> </a:t>
                      </a:r>
                      <a:r>
                        <a:rPr sz="1200" spc="10" dirty="0">
                          <a:ln>
                            <a:solidFill>
                              <a:schemeClr val="bg1"/>
                            </a:solidFill>
                          </a:ln>
                          <a:solidFill>
                            <a:schemeClr val="bg1"/>
                          </a:solidFill>
                          <a:latin typeface="Arial Unicode MS"/>
                          <a:cs typeface="Arial Unicode MS"/>
                        </a:rPr>
                        <a:t>100%</a:t>
                      </a:r>
                      <a:endParaRPr sz="1200">
                        <a:ln>
                          <a:solidFill>
                            <a:schemeClr val="bg1"/>
                          </a:solidFill>
                        </a:ln>
                        <a:solidFill>
                          <a:schemeClr val="bg1"/>
                        </a:solidFill>
                        <a:latin typeface="Arial Unicode MS"/>
                        <a:cs typeface="Arial Unicode MS"/>
                      </a:endParaRPr>
                    </a:p>
                  </a:txBody>
                  <a:tcPr marL="0" marR="0" marT="21590" marB="0">
                    <a:lnT w="6350">
                      <a:solidFill>
                        <a:srgbClr val="000000"/>
                      </a:solidFill>
                      <a:prstDash val="solid"/>
                    </a:lnT>
                    <a:lnB w="6350">
                      <a:solidFill>
                        <a:srgbClr val="000000"/>
                      </a:solidFill>
                      <a:prstDash val="solid"/>
                    </a:lnB>
                  </a:tcPr>
                </a:tc>
                <a:tc>
                  <a:txBody>
                    <a:bodyPr/>
                    <a:lstStyle/>
                    <a:p>
                      <a:pPr marL="38100">
                        <a:lnSpc>
                          <a:spcPct val="100000"/>
                        </a:lnSpc>
                        <a:spcBef>
                          <a:spcPts val="325"/>
                        </a:spcBef>
                      </a:pPr>
                      <a:r>
                        <a:rPr sz="1200" spc="10" dirty="0">
                          <a:ln>
                            <a:solidFill>
                              <a:schemeClr val="bg1"/>
                            </a:solidFill>
                          </a:ln>
                          <a:solidFill>
                            <a:schemeClr val="bg1"/>
                          </a:solidFill>
                          <a:latin typeface="Arial Unicode MS"/>
                          <a:cs typeface="Arial Unicode MS"/>
                        </a:rPr>
                        <a:t>Usually</a:t>
                      </a:r>
                      <a:r>
                        <a:rPr sz="1200" spc="-50" dirty="0">
                          <a:ln>
                            <a:solidFill>
                              <a:schemeClr val="bg1"/>
                            </a:solidFill>
                          </a:ln>
                          <a:solidFill>
                            <a:schemeClr val="bg1"/>
                          </a:solidFill>
                          <a:latin typeface="Arial Unicode MS"/>
                          <a:cs typeface="Arial Unicode MS"/>
                        </a:rPr>
                        <a:t> </a:t>
                      </a:r>
                      <a:r>
                        <a:rPr sz="1200" spc="20" dirty="0">
                          <a:ln>
                            <a:solidFill>
                              <a:schemeClr val="bg1"/>
                            </a:solidFill>
                          </a:ln>
                          <a:solidFill>
                            <a:schemeClr val="bg1"/>
                          </a:solidFill>
                          <a:latin typeface="Arial Unicode MS"/>
                          <a:cs typeface="Arial Unicode MS"/>
                        </a:rPr>
                        <a:t>80%-85%</a:t>
                      </a:r>
                      <a:endParaRPr sz="1200" dirty="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61285">
                <a:tc>
                  <a:txBody>
                    <a:bodyPr/>
                    <a:lstStyle/>
                    <a:p>
                      <a:pPr>
                        <a:lnSpc>
                          <a:spcPct val="100000"/>
                        </a:lnSpc>
                        <a:spcBef>
                          <a:spcPts val="325"/>
                        </a:spcBef>
                      </a:pPr>
                      <a:r>
                        <a:rPr sz="1200" spc="5" dirty="0">
                          <a:ln>
                            <a:solidFill>
                              <a:schemeClr val="bg1"/>
                            </a:solidFill>
                          </a:ln>
                          <a:solidFill>
                            <a:schemeClr val="bg1"/>
                          </a:solidFill>
                          <a:latin typeface="Arial Unicode MS"/>
                          <a:cs typeface="Arial Unicode MS"/>
                        </a:rPr>
                        <a:t>Payment</a:t>
                      </a:r>
                      <a:r>
                        <a:rPr sz="1200" spc="-50" dirty="0">
                          <a:ln>
                            <a:solidFill>
                              <a:schemeClr val="bg1"/>
                            </a:solidFill>
                          </a:ln>
                          <a:solidFill>
                            <a:schemeClr val="bg1"/>
                          </a:solidFill>
                          <a:latin typeface="Arial Unicode MS"/>
                          <a:cs typeface="Arial Unicode MS"/>
                        </a:rPr>
                        <a:t> </a:t>
                      </a:r>
                      <a:r>
                        <a:rPr sz="1200" spc="15" dirty="0">
                          <a:ln>
                            <a:solidFill>
                              <a:schemeClr val="bg1"/>
                            </a:solidFill>
                          </a:ln>
                          <a:solidFill>
                            <a:schemeClr val="bg1"/>
                          </a:solidFill>
                          <a:latin typeface="Arial Unicode MS"/>
                          <a:cs typeface="Arial Unicode MS"/>
                        </a:rPr>
                        <a:t>collection</a:t>
                      </a:r>
                      <a:endParaRPr sz="120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217170">
                        <a:lnSpc>
                          <a:spcPct val="100000"/>
                        </a:lnSpc>
                        <a:spcBef>
                          <a:spcPts val="325"/>
                        </a:spcBef>
                      </a:pPr>
                      <a:r>
                        <a:rPr sz="1200" spc="5" dirty="0">
                          <a:ln>
                            <a:solidFill>
                              <a:schemeClr val="bg1"/>
                            </a:solidFill>
                          </a:ln>
                          <a:solidFill>
                            <a:schemeClr val="bg1"/>
                          </a:solidFill>
                          <a:latin typeface="Arial Unicode MS"/>
                          <a:cs typeface="Arial Unicode MS"/>
                        </a:rPr>
                        <a:t>Typically </a:t>
                      </a:r>
                      <a:r>
                        <a:rPr sz="1200" spc="20" dirty="0">
                          <a:ln>
                            <a:solidFill>
                              <a:schemeClr val="bg1"/>
                            </a:solidFill>
                          </a:ln>
                          <a:solidFill>
                            <a:schemeClr val="bg1"/>
                          </a:solidFill>
                          <a:latin typeface="Arial Unicode MS"/>
                          <a:cs typeface="Arial Unicode MS"/>
                        </a:rPr>
                        <a:t>direct</a:t>
                      </a:r>
                      <a:r>
                        <a:rPr sz="1200" spc="-110" dirty="0">
                          <a:ln>
                            <a:solidFill>
                              <a:schemeClr val="bg1"/>
                            </a:solidFill>
                          </a:ln>
                          <a:solidFill>
                            <a:schemeClr val="bg1"/>
                          </a:solidFill>
                          <a:latin typeface="Arial Unicode MS"/>
                          <a:cs typeface="Arial Unicode MS"/>
                        </a:rPr>
                        <a:t> </a:t>
                      </a:r>
                      <a:r>
                        <a:rPr sz="1200" spc="20" dirty="0">
                          <a:ln>
                            <a:solidFill>
                              <a:schemeClr val="bg1"/>
                            </a:solidFill>
                          </a:ln>
                          <a:solidFill>
                            <a:schemeClr val="bg1"/>
                          </a:solidFill>
                          <a:latin typeface="Arial Unicode MS"/>
                          <a:cs typeface="Arial Unicode MS"/>
                        </a:rPr>
                        <a:t>debit</a:t>
                      </a:r>
                      <a:endParaRPr sz="120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160655">
                        <a:lnSpc>
                          <a:spcPct val="100000"/>
                        </a:lnSpc>
                        <a:spcBef>
                          <a:spcPts val="325"/>
                        </a:spcBef>
                      </a:pPr>
                      <a:r>
                        <a:rPr sz="1200" spc="10" dirty="0">
                          <a:ln>
                            <a:solidFill>
                              <a:schemeClr val="bg1"/>
                            </a:solidFill>
                          </a:ln>
                          <a:solidFill>
                            <a:schemeClr val="bg1"/>
                          </a:solidFill>
                          <a:latin typeface="Arial Unicode MS"/>
                          <a:cs typeface="Arial Unicode MS"/>
                        </a:rPr>
                        <a:t>Direct</a:t>
                      </a:r>
                      <a:r>
                        <a:rPr sz="1200" spc="-50" dirty="0">
                          <a:ln>
                            <a:solidFill>
                              <a:schemeClr val="bg1"/>
                            </a:solidFill>
                          </a:ln>
                          <a:solidFill>
                            <a:schemeClr val="bg1"/>
                          </a:solidFill>
                          <a:latin typeface="Arial Unicode MS"/>
                          <a:cs typeface="Arial Unicode MS"/>
                        </a:rPr>
                        <a:t> </a:t>
                      </a:r>
                      <a:r>
                        <a:rPr sz="1200" spc="20" dirty="0">
                          <a:ln>
                            <a:solidFill>
                              <a:schemeClr val="bg1"/>
                            </a:solidFill>
                          </a:ln>
                          <a:solidFill>
                            <a:schemeClr val="bg1"/>
                          </a:solidFill>
                          <a:latin typeface="Arial Unicode MS"/>
                          <a:cs typeface="Arial Unicode MS"/>
                        </a:rPr>
                        <a:t>debit</a:t>
                      </a:r>
                      <a:r>
                        <a:rPr sz="1200" spc="-45" dirty="0">
                          <a:ln>
                            <a:solidFill>
                              <a:schemeClr val="bg1"/>
                            </a:solidFill>
                          </a:ln>
                          <a:solidFill>
                            <a:schemeClr val="bg1"/>
                          </a:solidFill>
                          <a:latin typeface="Arial Unicode MS"/>
                          <a:cs typeface="Arial Unicode MS"/>
                        </a:rPr>
                        <a:t> </a:t>
                      </a:r>
                      <a:r>
                        <a:rPr sz="1200" spc="15" dirty="0">
                          <a:ln>
                            <a:solidFill>
                              <a:schemeClr val="bg1"/>
                            </a:solidFill>
                          </a:ln>
                          <a:solidFill>
                            <a:schemeClr val="bg1"/>
                          </a:solidFill>
                          <a:latin typeface="Arial Unicode MS"/>
                          <a:cs typeface="Arial Unicode MS"/>
                        </a:rPr>
                        <a:t>is</a:t>
                      </a:r>
                      <a:r>
                        <a:rPr sz="1200" spc="-45" dirty="0">
                          <a:ln>
                            <a:solidFill>
                              <a:schemeClr val="bg1"/>
                            </a:solidFill>
                          </a:ln>
                          <a:solidFill>
                            <a:schemeClr val="bg1"/>
                          </a:solidFill>
                          <a:latin typeface="Arial Unicode MS"/>
                          <a:cs typeface="Arial Unicode MS"/>
                        </a:rPr>
                        <a:t> </a:t>
                      </a:r>
                      <a:r>
                        <a:rPr sz="1200" spc="25" dirty="0">
                          <a:ln>
                            <a:solidFill>
                              <a:schemeClr val="bg1"/>
                            </a:solidFill>
                          </a:ln>
                          <a:solidFill>
                            <a:schemeClr val="bg1"/>
                          </a:solidFill>
                          <a:latin typeface="Arial Unicode MS"/>
                          <a:cs typeface="Arial Unicode MS"/>
                        </a:rPr>
                        <a:t>not</a:t>
                      </a:r>
                      <a:r>
                        <a:rPr sz="1200" spc="-50" dirty="0">
                          <a:ln>
                            <a:solidFill>
                              <a:schemeClr val="bg1"/>
                            </a:solidFill>
                          </a:ln>
                          <a:solidFill>
                            <a:schemeClr val="bg1"/>
                          </a:solidFill>
                          <a:latin typeface="Arial Unicode MS"/>
                          <a:cs typeface="Arial Unicode MS"/>
                        </a:rPr>
                        <a:t> </a:t>
                      </a:r>
                      <a:r>
                        <a:rPr sz="1200" spc="10" dirty="0">
                          <a:ln>
                            <a:solidFill>
                              <a:schemeClr val="bg1"/>
                            </a:solidFill>
                          </a:ln>
                          <a:solidFill>
                            <a:schemeClr val="bg1"/>
                          </a:solidFill>
                          <a:latin typeface="Arial Unicode MS"/>
                          <a:cs typeface="Arial Unicode MS"/>
                        </a:rPr>
                        <a:t>common</a:t>
                      </a:r>
                      <a:endParaRPr sz="1200" dirty="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38100">
                        <a:lnSpc>
                          <a:spcPct val="100000"/>
                        </a:lnSpc>
                        <a:spcBef>
                          <a:spcPts val="325"/>
                        </a:spcBef>
                      </a:pPr>
                      <a:r>
                        <a:rPr sz="1200" spc="5" dirty="0">
                          <a:ln>
                            <a:solidFill>
                              <a:schemeClr val="bg1"/>
                            </a:solidFill>
                          </a:ln>
                          <a:solidFill>
                            <a:schemeClr val="bg1"/>
                          </a:solidFill>
                          <a:latin typeface="Arial Unicode MS"/>
                          <a:cs typeface="Arial Unicode MS"/>
                        </a:rPr>
                        <a:t>Typically </a:t>
                      </a:r>
                      <a:r>
                        <a:rPr sz="1200" spc="20" dirty="0">
                          <a:ln>
                            <a:solidFill>
                              <a:schemeClr val="bg1"/>
                            </a:solidFill>
                          </a:ln>
                          <a:solidFill>
                            <a:schemeClr val="bg1"/>
                          </a:solidFill>
                          <a:latin typeface="Arial Unicode MS"/>
                          <a:cs typeface="Arial Unicode MS"/>
                        </a:rPr>
                        <a:t>direct</a:t>
                      </a:r>
                      <a:r>
                        <a:rPr sz="1200" spc="-105" dirty="0">
                          <a:ln>
                            <a:solidFill>
                              <a:schemeClr val="bg1"/>
                            </a:solidFill>
                          </a:ln>
                          <a:solidFill>
                            <a:schemeClr val="bg1"/>
                          </a:solidFill>
                          <a:latin typeface="Arial Unicode MS"/>
                          <a:cs typeface="Arial Unicode MS"/>
                        </a:rPr>
                        <a:t> </a:t>
                      </a:r>
                      <a:r>
                        <a:rPr sz="1200" spc="20" dirty="0">
                          <a:ln>
                            <a:solidFill>
                              <a:schemeClr val="bg1"/>
                            </a:solidFill>
                          </a:ln>
                          <a:solidFill>
                            <a:schemeClr val="bg1"/>
                          </a:solidFill>
                          <a:latin typeface="Arial Unicode MS"/>
                          <a:cs typeface="Arial Unicode MS"/>
                        </a:rPr>
                        <a:t>debit</a:t>
                      </a:r>
                      <a:endParaRPr sz="120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508433">
                <a:tc>
                  <a:txBody>
                    <a:bodyPr/>
                    <a:lstStyle/>
                    <a:p>
                      <a:pPr>
                        <a:lnSpc>
                          <a:spcPct val="100000"/>
                        </a:lnSpc>
                        <a:spcBef>
                          <a:spcPts val="325"/>
                        </a:spcBef>
                      </a:pPr>
                      <a:r>
                        <a:rPr sz="1200" spc="10" dirty="0">
                          <a:ln>
                            <a:solidFill>
                              <a:schemeClr val="bg1"/>
                            </a:solidFill>
                          </a:ln>
                          <a:solidFill>
                            <a:schemeClr val="bg1"/>
                          </a:solidFill>
                          <a:latin typeface="Arial Unicode MS"/>
                          <a:cs typeface="Arial Unicode MS"/>
                        </a:rPr>
                        <a:t>Eligible</a:t>
                      </a:r>
                      <a:r>
                        <a:rPr sz="1200" spc="-50" dirty="0">
                          <a:ln>
                            <a:solidFill>
                              <a:schemeClr val="bg1"/>
                            </a:solidFill>
                          </a:ln>
                          <a:solidFill>
                            <a:schemeClr val="bg1"/>
                          </a:solidFill>
                          <a:latin typeface="Arial Unicode MS"/>
                          <a:cs typeface="Arial Unicode MS"/>
                        </a:rPr>
                        <a:t> </a:t>
                      </a:r>
                      <a:r>
                        <a:rPr sz="1200" spc="10" dirty="0">
                          <a:ln>
                            <a:solidFill>
                              <a:schemeClr val="bg1"/>
                            </a:solidFill>
                          </a:ln>
                          <a:solidFill>
                            <a:schemeClr val="bg1"/>
                          </a:solidFill>
                          <a:latin typeface="Arial Unicode MS"/>
                          <a:cs typeface="Arial Unicode MS"/>
                        </a:rPr>
                        <a:t>borrower</a:t>
                      </a:r>
                      <a:endParaRPr sz="120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217170">
                        <a:lnSpc>
                          <a:spcPct val="100000"/>
                        </a:lnSpc>
                        <a:spcBef>
                          <a:spcPts val="325"/>
                        </a:spcBef>
                      </a:pPr>
                      <a:r>
                        <a:rPr sz="1200" spc="5" dirty="0">
                          <a:ln>
                            <a:solidFill>
                              <a:schemeClr val="bg1"/>
                            </a:solidFill>
                          </a:ln>
                          <a:solidFill>
                            <a:schemeClr val="bg1"/>
                          </a:solidFill>
                          <a:latin typeface="Arial Unicode MS"/>
                          <a:cs typeface="Arial Unicode MS"/>
                        </a:rPr>
                        <a:t>Prime</a:t>
                      </a:r>
                      <a:r>
                        <a:rPr sz="1200" spc="-50" dirty="0">
                          <a:ln>
                            <a:solidFill>
                              <a:schemeClr val="bg1"/>
                            </a:solidFill>
                          </a:ln>
                          <a:solidFill>
                            <a:schemeClr val="bg1"/>
                          </a:solidFill>
                          <a:latin typeface="Arial Unicode MS"/>
                          <a:cs typeface="Arial Unicode MS"/>
                        </a:rPr>
                        <a:t> </a:t>
                      </a:r>
                      <a:r>
                        <a:rPr sz="1200" spc="5" dirty="0">
                          <a:ln>
                            <a:solidFill>
                              <a:schemeClr val="bg1"/>
                            </a:solidFill>
                          </a:ln>
                          <a:solidFill>
                            <a:schemeClr val="bg1"/>
                          </a:solidFill>
                          <a:latin typeface="Arial Unicode MS"/>
                          <a:cs typeface="Arial Unicode MS"/>
                        </a:rPr>
                        <a:t>only</a:t>
                      </a:r>
                      <a:endParaRPr sz="1200" dirty="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160655" marR="641985">
                        <a:lnSpc>
                          <a:spcPct val="118400"/>
                        </a:lnSpc>
                        <a:spcBef>
                          <a:spcPts val="170"/>
                        </a:spcBef>
                      </a:pPr>
                      <a:r>
                        <a:rPr sz="1200" spc="5" dirty="0">
                          <a:ln>
                            <a:solidFill>
                              <a:schemeClr val="bg1"/>
                            </a:solidFill>
                          </a:ln>
                          <a:solidFill>
                            <a:schemeClr val="bg1"/>
                          </a:solidFill>
                          <a:latin typeface="Arial Unicode MS"/>
                          <a:cs typeface="Arial Unicode MS"/>
                        </a:rPr>
                        <a:t>Prime,</a:t>
                      </a:r>
                      <a:r>
                        <a:rPr sz="1200" spc="-85" dirty="0">
                          <a:ln>
                            <a:solidFill>
                              <a:schemeClr val="bg1"/>
                            </a:solidFill>
                          </a:ln>
                          <a:solidFill>
                            <a:schemeClr val="bg1"/>
                          </a:solidFill>
                          <a:latin typeface="Arial Unicode MS"/>
                          <a:cs typeface="Arial Unicode MS"/>
                        </a:rPr>
                        <a:t> </a:t>
                      </a:r>
                      <a:r>
                        <a:rPr sz="1200" spc="15" dirty="0">
                          <a:ln>
                            <a:solidFill>
                              <a:schemeClr val="bg1"/>
                            </a:solidFill>
                          </a:ln>
                          <a:solidFill>
                            <a:schemeClr val="bg1"/>
                          </a:solidFill>
                          <a:latin typeface="Arial Unicode MS"/>
                          <a:cs typeface="Arial Unicode MS"/>
                        </a:rPr>
                        <a:t>subprime,</a:t>
                      </a:r>
                      <a:r>
                        <a:rPr sz="1200" spc="-80" dirty="0">
                          <a:ln>
                            <a:solidFill>
                              <a:schemeClr val="bg1"/>
                            </a:solidFill>
                          </a:ln>
                          <a:solidFill>
                            <a:schemeClr val="bg1"/>
                          </a:solidFill>
                          <a:latin typeface="Arial Unicode MS"/>
                          <a:cs typeface="Arial Unicode MS"/>
                        </a:rPr>
                        <a:t> </a:t>
                      </a:r>
                      <a:r>
                        <a:rPr sz="1200" spc="10" dirty="0">
                          <a:ln>
                            <a:solidFill>
                              <a:schemeClr val="bg1"/>
                            </a:solidFill>
                          </a:ln>
                          <a:solidFill>
                            <a:schemeClr val="bg1"/>
                          </a:solidFill>
                          <a:latin typeface="Arial Unicode MS"/>
                          <a:cs typeface="Arial Unicode MS"/>
                        </a:rPr>
                        <a:t>and  nonconforming</a:t>
                      </a:r>
                      <a:endParaRPr sz="1200" dirty="0">
                        <a:ln>
                          <a:solidFill>
                            <a:schemeClr val="bg1"/>
                          </a:solidFill>
                        </a:ln>
                        <a:solidFill>
                          <a:schemeClr val="bg1"/>
                        </a:solidFill>
                        <a:latin typeface="Arial Unicode MS"/>
                        <a:cs typeface="Arial Unicode MS"/>
                      </a:endParaRPr>
                    </a:p>
                  </a:txBody>
                  <a:tcPr marL="0" marR="0" marT="21590" marB="0">
                    <a:lnT w="6350">
                      <a:solidFill>
                        <a:srgbClr val="000000"/>
                      </a:solidFill>
                      <a:prstDash val="solid"/>
                    </a:lnT>
                    <a:lnB w="6350">
                      <a:solidFill>
                        <a:srgbClr val="000000"/>
                      </a:solidFill>
                      <a:prstDash val="solid"/>
                    </a:lnB>
                  </a:tcPr>
                </a:tc>
                <a:tc>
                  <a:txBody>
                    <a:bodyPr/>
                    <a:lstStyle/>
                    <a:p>
                      <a:pPr marL="38100">
                        <a:lnSpc>
                          <a:spcPct val="100000"/>
                        </a:lnSpc>
                        <a:spcBef>
                          <a:spcPts val="325"/>
                        </a:spcBef>
                      </a:pPr>
                      <a:r>
                        <a:rPr sz="1200" dirty="0">
                          <a:ln>
                            <a:solidFill>
                              <a:schemeClr val="bg1"/>
                            </a:solidFill>
                          </a:ln>
                          <a:solidFill>
                            <a:schemeClr val="bg1"/>
                          </a:solidFill>
                          <a:latin typeface="Arial Unicode MS"/>
                          <a:cs typeface="Arial Unicode MS"/>
                        </a:rPr>
                        <a:t>No </a:t>
                      </a:r>
                      <a:r>
                        <a:rPr sz="1200" spc="15" dirty="0">
                          <a:ln>
                            <a:solidFill>
                              <a:schemeClr val="bg1"/>
                            </a:solidFill>
                          </a:ln>
                          <a:solidFill>
                            <a:schemeClr val="bg1"/>
                          </a:solidFill>
                          <a:latin typeface="Arial Unicode MS"/>
                          <a:cs typeface="Arial Unicode MS"/>
                        </a:rPr>
                        <a:t>subprime</a:t>
                      </a:r>
                      <a:r>
                        <a:rPr sz="1200" spc="-100" dirty="0">
                          <a:ln>
                            <a:solidFill>
                              <a:schemeClr val="bg1"/>
                            </a:solidFill>
                          </a:ln>
                          <a:solidFill>
                            <a:schemeClr val="bg1"/>
                          </a:solidFill>
                          <a:latin typeface="Arial Unicode MS"/>
                          <a:cs typeface="Arial Unicode MS"/>
                        </a:rPr>
                        <a:t> </a:t>
                      </a:r>
                      <a:r>
                        <a:rPr sz="1200" spc="20" dirty="0">
                          <a:ln>
                            <a:solidFill>
                              <a:schemeClr val="bg1"/>
                            </a:solidFill>
                          </a:ln>
                          <a:solidFill>
                            <a:schemeClr val="bg1"/>
                          </a:solidFill>
                          <a:latin typeface="Arial Unicode MS"/>
                          <a:cs typeface="Arial Unicode MS"/>
                        </a:rPr>
                        <a:t>market</a:t>
                      </a:r>
                      <a:endParaRPr sz="120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508433">
                <a:tc>
                  <a:txBody>
                    <a:bodyPr/>
                    <a:lstStyle/>
                    <a:p>
                      <a:pPr>
                        <a:lnSpc>
                          <a:spcPct val="100000"/>
                        </a:lnSpc>
                        <a:spcBef>
                          <a:spcPts val="325"/>
                        </a:spcBef>
                      </a:pPr>
                      <a:r>
                        <a:rPr sz="1200" spc="-10" dirty="0">
                          <a:ln>
                            <a:solidFill>
                              <a:schemeClr val="bg1"/>
                            </a:solidFill>
                          </a:ln>
                          <a:solidFill>
                            <a:schemeClr val="bg1"/>
                          </a:solidFill>
                          <a:latin typeface="Arial Unicode MS"/>
                          <a:cs typeface="Arial Unicode MS"/>
                        </a:rPr>
                        <a:t>Severe</a:t>
                      </a:r>
                      <a:r>
                        <a:rPr sz="1200" spc="-55" dirty="0">
                          <a:ln>
                            <a:solidFill>
                              <a:schemeClr val="bg1"/>
                            </a:solidFill>
                          </a:ln>
                          <a:solidFill>
                            <a:schemeClr val="bg1"/>
                          </a:solidFill>
                          <a:latin typeface="Arial Unicode MS"/>
                          <a:cs typeface="Arial Unicode MS"/>
                        </a:rPr>
                        <a:t> </a:t>
                      </a:r>
                      <a:r>
                        <a:rPr sz="1200" spc="10" dirty="0">
                          <a:ln>
                            <a:solidFill>
                              <a:schemeClr val="bg1"/>
                            </a:solidFill>
                          </a:ln>
                          <a:solidFill>
                            <a:schemeClr val="bg1"/>
                          </a:solidFill>
                          <a:latin typeface="Arial Unicode MS"/>
                          <a:cs typeface="Arial Unicode MS"/>
                        </a:rPr>
                        <a:t>delinquency</a:t>
                      </a:r>
                      <a:endParaRPr sz="1200" dirty="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217170">
                        <a:lnSpc>
                          <a:spcPct val="100000"/>
                        </a:lnSpc>
                        <a:spcBef>
                          <a:spcPts val="325"/>
                        </a:spcBef>
                      </a:pPr>
                      <a:r>
                        <a:rPr sz="1200" spc="10" dirty="0">
                          <a:ln>
                            <a:solidFill>
                              <a:schemeClr val="bg1"/>
                            </a:solidFill>
                          </a:ln>
                          <a:solidFill>
                            <a:schemeClr val="bg1"/>
                          </a:solidFill>
                          <a:latin typeface="Arial Unicode MS"/>
                          <a:cs typeface="Arial Unicode MS"/>
                        </a:rPr>
                        <a:t>0.2%-1.0%</a:t>
                      </a:r>
                      <a:endParaRPr sz="1200" dirty="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tc>
                  <a:txBody>
                    <a:bodyPr/>
                    <a:lstStyle/>
                    <a:p>
                      <a:pPr marL="160655" marR="30480">
                        <a:lnSpc>
                          <a:spcPct val="118400"/>
                        </a:lnSpc>
                        <a:spcBef>
                          <a:spcPts val="170"/>
                        </a:spcBef>
                      </a:pPr>
                      <a:r>
                        <a:rPr sz="1200" spc="10" dirty="0">
                          <a:ln>
                            <a:solidFill>
                              <a:schemeClr val="bg1"/>
                            </a:solidFill>
                          </a:ln>
                          <a:solidFill>
                            <a:schemeClr val="bg1"/>
                          </a:solidFill>
                          <a:latin typeface="Arial Unicode MS"/>
                          <a:cs typeface="Arial Unicode MS"/>
                        </a:rPr>
                        <a:t>More</a:t>
                      </a:r>
                      <a:r>
                        <a:rPr sz="1200" spc="-50" dirty="0">
                          <a:ln>
                            <a:solidFill>
                              <a:schemeClr val="bg1"/>
                            </a:solidFill>
                          </a:ln>
                          <a:solidFill>
                            <a:schemeClr val="bg1"/>
                          </a:solidFill>
                          <a:latin typeface="Arial Unicode MS"/>
                          <a:cs typeface="Arial Unicode MS"/>
                        </a:rPr>
                        <a:t> </a:t>
                      </a:r>
                      <a:r>
                        <a:rPr sz="1200" spc="-5" dirty="0">
                          <a:ln>
                            <a:solidFill>
                              <a:schemeClr val="bg1"/>
                            </a:solidFill>
                          </a:ln>
                          <a:solidFill>
                            <a:schemeClr val="bg1"/>
                          </a:solidFill>
                          <a:latin typeface="Arial Unicode MS"/>
                          <a:cs typeface="Arial Unicode MS"/>
                        </a:rPr>
                        <a:t>severe</a:t>
                      </a:r>
                      <a:r>
                        <a:rPr sz="1200" spc="-55" dirty="0">
                          <a:ln>
                            <a:solidFill>
                              <a:schemeClr val="bg1"/>
                            </a:solidFill>
                          </a:ln>
                          <a:solidFill>
                            <a:schemeClr val="bg1"/>
                          </a:solidFill>
                          <a:latin typeface="Arial Unicode MS"/>
                          <a:cs typeface="Arial Unicode MS"/>
                        </a:rPr>
                        <a:t> </a:t>
                      </a:r>
                      <a:r>
                        <a:rPr sz="1200" spc="25" dirty="0">
                          <a:ln>
                            <a:solidFill>
                              <a:schemeClr val="bg1"/>
                            </a:solidFill>
                          </a:ln>
                          <a:solidFill>
                            <a:schemeClr val="bg1"/>
                          </a:solidFill>
                          <a:latin typeface="Arial Unicode MS"/>
                          <a:cs typeface="Arial Unicode MS"/>
                        </a:rPr>
                        <a:t>than</a:t>
                      </a:r>
                      <a:r>
                        <a:rPr sz="1200" spc="-50" dirty="0">
                          <a:ln>
                            <a:solidFill>
                              <a:schemeClr val="bg1"/>
                            </a:solidFill>
                          </a:ln>
                          <a:solidFill>
                            <a:schemeClr val="bg1"/>
                          </a:solidFill>
                          <a:latin typeface="Arial Unicode MS"/>
                          <a:cs typeface="Arial Unicode MS"/>
                        </a:rPr>
                        <a:t> </a:t>
                      </a:r>
                      <a:r>
                        <a:rPr sz="1200" spc="35" dirty="0">
                          <a:ln>
                            <a:solidFill>
                              <a:schemeClr val="bg1"/>
                            </a:solidFill>
                          </a:ln>
                          <a:solidFill>
                            <a:schemeClr val="bg1"/>
                          </a:solidFill>
                          <a:latin typeface="Arial Unicode MS"/>
                          <a:cs typeface="Arial Unicode MS"/>
                        </a:rPr>
                        <a:t>that</a:t>
                      </a:r>
                      <a:r>
                        <a:rPr sz="1200" spc="-50" dirty="0">
                          <a:ln>
                            <a:solidFill>
                              <a:schemeClr val="bg1"/>
                            </a:solidFill>
                          </a:ln>
                          <a:solidFill>
                            <a:schemeClr val="bg1"/>
                          </a:solidFill>
                          <a:latin typeface="Arial Unicode MS"/>
                          <a:cs typeface="Arial Unicode MS"/>
                        </a:rPr>
                        <a:t> </a:t>
                      </a:r>
                      <a:r>
                        <a:rPr sz="1200" spc="20" dirty="0">
                          <a:ln>
                            <a:solidFill>
                              <a:schemeClr val="bg1"/>
                            </a:solidFill>
                          </a:ln>
                          <a:solidFill>
                            <a:schemeClr val="bg1"/>
                          </a:solidFill>
                          <a:latin typeface="Arial Unicode MS"/>
                          <a:cs typeface="Arial Unicode MS"/>
                        </a:rPr>
                        <a:t>in</a:t>
                      </a:r>
                      <a:r>
                        <a:rPr sz="1200" spc="-50" dirty="0">
                          <a:ln>
                            <a:solidFill>
                              <a:schemeClr val="bg1"/>
                            </a:solidFill>
                          </a:ln>
                          <a:solidFill>
                            <a:schemeClr val="bg1"/>
                          </a:solidFill>
                          <a:latin typeface="Arial Unicode MS"/>
                          <a:cs typeface="Arial Unicode MS"/>
                        </a:rPr>
                        <a:t> </a:t>
                      </a:r>
                      <a:r>
                        <a:rPr sz="1200" spc="20" dirty="0">
                          <a:ln>
                            <a:solidFill>
                              <a:schemeClr val="bg1"/>
                            </a:solidFill>
                          </a:ln>
                          <a:solidFill>
                            <a:schemeClr val="bg1"/>
                          </a:solidFill>
                          <a:latin typeface="Arial Unicode MS"/>
                          <a:cs typeface="Arial Unicode MS"/>
                        </a:rPr>
                        <a:t>the</a:t>
                      </a:r>
                      <a:r>
                        <a:rPr sz="1200" spc="-50" dirty="0">
                          <a:ln>
                            <a:solidFill>
                              <a:schemeClr val="bg1"/>
                            </a:solidFill>
                          </a:ln>
                          <a:solidFill>
                            <a:schemeClr val="bg1"/>
                          </a:solidFill>
                          <a:latin typeface="Arial Unicode MS"/>
                          <a:cs typeface="Arial Unicode MS"/>
                        </a:rPr>
                        <a:t> </a:t>
                      </a:r>
                      <a:r>
                        <a:rPr sz="1200" spc="-5" dirty="0">
                          <a:ln>
                            <a:solidFill>
                              <a:schemeClr val="bg1"/>
                            </a:solidFill>
                          </a:ln>
                          <a:solidFill>
                            <a:schemeClr val="bg1"/>
                          </a:solidFill>
                          <a:latin typeface="Arial Unicode MS"/>
                          <a:cs typeface="Arial Unicode MS"/>
                        </a:rPr>
                        <a:t>Chinese  </a:t>
                      </a:r>
                      <a:r>
                        <a:rPr sz="1200" spc="20" dirty="0">
                          <a:ln>
                            <a:solidFill>
                              <a:schemeClr val="bg1"/>
                            </a:solidFill>
                          </a:ln>
                          <a:solidFill>
                            <a:schemeClr val="bg1"/>
                          </a:solidFill>
                          <a:latin typeface="Arial Unicode MS"/>
                          <a:cs typeface="Arial Unicode MS"/>
                        </a:rPr>
                        <a:t>market</a:t>
                      </a:r>
                      <a:endParaRPr sz="1200" dirty="0">
                        <a:ln>
                          <a:solidFill>
                            <a:schemeClr val="bg1"/>
                          </a:solidFill>
                        </a:ln>
                        <a:solidFill>
                          <a:schemeClr val="bg1"/>
                        </a:solidFill>
                        <a:latin typeface="Arial Unicode MS"/>
                        <a:cs typeface="Arial Unicode MS"/>
                      </a:endParaRPr>
                    </a:p>
                  </a:txBody>
                  <a:tcPr marL="0" marR="0" marT="21590" marB="0">
                    <a:lnT w="6350">
                      <a:solidFill>
                        <a:srgbClr val="000000"/>
                      </a:solidFill>
                      <a:prstDash val="solid"/>
                    </a:lnT>
                    <a:lnB w="6350">
                      <a:solidFill>
                        <a:srgbClr val="000000"/>
                      </a:solidFill>
                      <a:prstDash val="solid"/>
                    </a:lnB>
                  </a:tcPr>
                </a:tc>
                <a:tc>
                  <a:txBody>
                    <a:bodyPr/>
                    <a:lstStyle/>
                    <a:p>
                      <a:pPr marL="38100">
                        <a:lnSpc>
                          <a:spcPct val="100000"/>
                        </a:lnSpc>
                        <a:spcBef>
                          <a:spcPts val="325"/>
                        </a:spcBef>
                      </a:pPr>
                      <a:r>
                        <a:rPr sz="1200" spc="5" dirty="0">
                          <a:ln>
                            <a:solidFill>
                              <a:schemeClr val="bg1"/>
                            </a:solidFill>
                          </a:ln>
                          <a:solidFill>
                            <a:schemeClr val="bg1"/>
                          </a:solidFill>
                          <a:latin typeface="Arial Unicode MS"/>
                          <a:cs typeface="Arial Unicode MS"/>
                        </a:rPr>
                        <a:t>Around</a:t>
                      </a:r>
                      <a:r>
                        <a:rPr sz="1200" spc="-50" dirty="0">
                          <a:ln>
                            <a:solidFill>
                              <a:schemeClr val="bg1"/>
                            </a:solidFill>
                          </a:ln>
                          <a:solidFill>
                            <a:schemeClr val="bg1"/>
                          </a:solidFill>
                          <a:latin typeface="Arial Unicode MS"/>
                          <a:cs typeface="Arial Unicode MS"/>
                        </a:rPr>
                        <a:t> </a:t>
                      </a:r>
                      <a:r>
                        <a:rPr sz="1200" spc="5" dirty="0">
                          <a:ln>
                            <a:solidFill>
                              <a:schemeClr val="bg1"/>
                            </a:solidFill>
                          </a:ln>
                          <a:solidFill>
                            <a:schemeClr val="bg1"/>
                          </a:solidFill>
                          <a:latin typeface="Arial Unicode MS"/>
                          <a:cs typeface="Arial Unicode MS"/>
                        </a:rPr>
                        <a:t>0.15%</a:t>
                      </a:r>
                      <a:endParaRPr sz="1200" dirty="0">
                        <a:ln>
                          <a:solidFill>
                            <a:schemeClr val="bg1"/>
                          </a:solidFill>
                        </a:ln>
                        <a:solidFill>
                          <a:schemeClr val="bg1"/>
                        </a:solidFill>
                        <a:latin typeface="Arial Unicode MS"/>
                        <a:cs typeface="Arial Unicode MS"/>
                      </a:endParaRPr>
                    </a:p>
                  </a:txBody>
                  <a:tcPr marL="0" marR="0" marT="41275"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grpSp>
        <p:nvGrpSpPr>
          <p:cNvPr id="9" name="Group 8">
            <a:extLst>
              <a:ext uri="{FF2B5EF4-FFF2-40B4-BE49-F238E27FC236}">
                <a16:creationId xmlns:a16="http://schemas.microsoft.com/office/drawing/2014/main" id="{9545A3B3-BE5A-0B4B-842F-AF0E74524B9B}"/>
              </a:ext>
            </a:extLst>
          </p:cNvPr>
          <p:cNvGrpSpPr>
            <a:grpSpLocks noChangeAspect="1"/>
          </p:cNvGrpSpPr>
          <p:nvPr/>
        </p:nvGrpSpPr>
        <p:grpSpPr>
          <a:xfrm>
            <a:off x="457200" y="3463165"/>
            <a:ext cx="4560806" cy="3394835"/>
            <a:chOff x="1601003" y="1183008"/>
            <a:chExt cx="6449534" cy="4800710"/>
          </a:xfrm>
        </p:grpSpPr>
        <p:sp>
          <p:nvSpPr>
            <p:cNvPr id="10" name="Arrow: Quad 10">
              <a:extLst>
                <a:ext uri="{FF2B5EF4-FFF2-40B4-BE49-F238E27FC236}">
                  <a16:creationId xmlns:a16="http://schemas.microsoft.com/office/drawing/2014/main" id="{A6D14D8F-48A2-E140-A304-DC746D4EE61A}"/>
                </a:ext>
              </a:extLst>
            </p:cNvPr>
            <p:cNvSpPr/>
            <p:nvPr/>
          </p:nvSpPr>
          <p:spPr>
            <a:xfrm>
              <a:off x="2547347" y="1487480"/>
              <a:ext cx="4064000" cy="4064000"/>
            </a:xfrm>
            <a:prstGeom prst="quadArrow">
              <a:avLst>
                <a:gd name="adj1" fmla="val 2000"/>
                <a:gd name="adj2" fmla="val 4000"/>
                <a:gd name="adj3" fmla="val 6066"/>
              </a:avLst>
            </a:prstGeom>
            <a:solidFill>
              <a:srgbClr val="D9D9D9"/>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200" dirty="0"/>
            </a:p>
          </p:txBody>
        </p:sp>
        <p:grpSp>
          <p:nvGrpSpPr>
            <p:cNvPr id="11" name="Google Shape;3727;p92">
              <a:extLst>
                <a:ext uri="{FF2B5EF4-FFF2-40B4-BE49-F238E27FC236}">
                  <a16:creationId xmlns:a16="http://schemas.microsoft.com/office/drawing/2014/main" id="{4B932ADC-7CF2-BB43-A4DF-A05695C820DF}"/>
                </a:ext>
              </a:extLst>
            </p:cNvPr>
            <p:cNvGrpSpPr/>
            <p:nvPr/>
          </p:nvGrpSpPr>
          <p:grpSpPr>
            <a:xfrm>
              <a:off x="2860509" y="1659349"/>
              <a:ext cx="1503929" cy="1647364"/>
              <a:chOff x="455403" y="1958574"/>
              <a:chExt cx="1682079" cy="1842505"/>
            </a:xfrm>
            <a:solidFill>
              <a:schemeClr val="tx2"/>
            </a:solidFill>
          </p:grpSpPr>
          <p:sp>
            <p:nvSpPr>
              <p:cNvPr id="29" name="Google Shape;3728;p92">
                <a:extLst>
                  <a:ext uri="{FF2B5EF4-FFF2-40B4-BE49-F238E27FC236}">
                    <a16:creationId xmlns:a16="http://schemas.microsoft.com/office/drawing/2014/main" id="{EDF34B94-5829-0A44-9A46-F9978DEC71C7}"/>
                  </a:ext>
                </a:extLst>
              </p:cNvPr>
              <p:cNvSpPr/>
              <p:nvPr/>
            </p:nvSpPr>
            <p:spPr>
              <a:xfrm>
                <a:off x="455403" y="1958574"/>
                <a:ext cx="1682079" cy="1842505"/>
              </a:xfrm>
              <a:custGeom>
                <a:avLst/>
                <a:gdLst/>
                <a:ahLst/>
                <a:cxnLst/>
                <a:rect l="l" t="t" r="r" b="b"/>
                <a:pathLst>
                  <a:path w="4907" h="5375" extrusionOk="0">
                    <a:moveTo>
                      <a:pt x="4861" y="5375"/>
                    </a:moveTo>
                    <a:lnTo>
                      <a:pt x="46" y="5375"/>
                    </a:lnTo>
                    <a:lnTo>
                      <a:pt x="46" y="5375"/>
                    </a:lnTo>
                    <a:lnTo>
                      <a:pt x="36" y="5373"/>
                    </a:lnTo>
                    <a:lnTo>
                      <a:pt x="28" y="5371"/>
                    </a:lnTo>
                    <a:lnTo>
                      <a:pt x="20" y="5367"/>
                    </a:lnTo>
                    <a:lnTo>
                      <a:pt x="12" y="5361"/>
                    </a:lnTo>
                    <a:lnTo>
                      <a:pt x="8" y="5353"/>
                    </a:lnTo>
                    <a:lnTo>
                      <a:pt x="4" y="5347"/>
                    </a:lnTo>
                    <a:lnTo>
                      <a:pt x="0" y="5337"/>
                    </a:lnTo>
                    <a:lnTo>
                      <a:pt x="0" y="5329"/>
                    </a:lnTo>
                    <a:lnTo>
                      <a:pt x="0" y="44"/>
                    </a:lnTo>
                    <a:lnTo>
                      <a:pt x="0" y="44"/>
                    </a:lnTo>
                    <a:lnTo>
                      <a:pt x="0" y="36"/>
                    </a:lnTo>
                    <a:lnTo>
                      <a:pt x="4" y="26"/>
                    </a:lnTo>
                    <a:lnTo>
                      <a:pt x="8" y="20"/>
                    </a:lnTo>
                    <a:lnTo>
                      <a:pt x="12" y="12"/>
                    </a:lnTo>
                    <a:lnTo>
                      <a:pt x="20" y="6"/>
                    </a:lnTo>
                    <a:lnTo>
                      <a:pt x="28" y="2"/>
                    </a:lnTo>
                    <a:lnTo>
                      <a:pt x="36" y="0"/>
                    </a:lnTo>
                    <a:lnTo>
                      <a:pt x="46" y="0"/>
                    </a:lnTo>
                    <a:lnTo>
                      <a:pt x="4861" y="0"/>
                    </a:lnTo>
                    <a:lnTo>
                      <a:pt x="4861" y="0"/>
                    </a:lnTo>
                    <a:lnTo>
                      <a:pt x="4871" y="0"/>
                    </a:lnTo>
                    <a:lnTo>
                      <a:pt x="4879" y="2"/>
                    </a:lnTo>
                    <a:lnTo>
                      <a:pt x="4887" y="6"/>
                    </a:lnTo>
                    <a:lnTo>
                      <a:pt x="4893" y="12"/>
                    </a:lnTo>
                    <a:lnTo>
                      <a:pt x="4899" y="20"/>
                    </a:lnTo>
                    <a:lnTo>
                      <a:pt x="4903" y="26"/>
                    </a:lnTo>
                    <a:lnTo>
                      <a:pt x="4907" y="36"/>
                    </a:lnTo>
                    <a:lnTo>
                      <a:pt x="4907" y="44"/>
                    </a:lnTo>
                    <a:lnTo>
                      <a:pt x="4907" y="44"/>
                    </a:lnTo>
                    <a:lnTo>
                      <a:pt x="4907" y="54"/>
                    </a:lnTo>
                    <a:lnTo>
                      <a:pt x="4903" y="62"/>
                    </a:lnTo>
                    <a:lnTo>
                      <a:pt x="4899" y="70"/>
                    </a:lnTo>
                    <a:lnTo>
                      <a:pt x="4893" y="76"/>
                    </a:lnTo>
                    <a:lnTo>
                      <a:pt x="4887" y="82"/>
                    </a:lnTo>
                    <a:lnTo>
                      <a:pt x="4879" y="86"/>
                    </a:lnTo>
                    <a:lnTo>
                      <a:pt x="4871" y="90"/>
                    </a:lnTo>
                    <a:lnTo>
                      <a:pt x="4861" y="90"/>
                    </a:lnTo>
                    <a:lnTo>
                      <a:pt x="90" y="90"/>
                    </a:lnTo>
                    <a:lnTo>
                      <a:pt x="90" y="5284"/>
                    </a:lnTo>
                    <a:lnTo>
                      <a:pt x="4861" y="5284"/>
                    </a:lnTo>
                    <a:lnTo>
                      <a:pt x="4861" y="5284"/>
                    </a:lnTo>
                    <a:lnTo>
                      <a:pt x="4871" y="5284"/>
                    </a:lnTo>
                    <a:lnTo>
                      <a:pt x="4879" y="5288"/>
                    </a:lnTo>
                    <a:lnTo>
                      <a:pt x="4887" y="5292"/>
                    </a:lnTo>
                    <a:lnTo>
                      <a:pt x="4893" y="5298"/>
                    </a:lnTo>
                    <a:lnTo>
                      <a:pt x="4899" y="5304"/>
                    </a:lnTo>
                    <a:lnTo>
                      <a:pt x="4903" y="5312"/>
                    </a:lnTo>
                    <a:lnTo>
                      <a:pt x="4907" y="5319"/>
                    </a:lnTo>
                    <a:lnTo>
                      <a:pt x="4907" y="5329"/>
                    </a:lnTo>
                    <a:lnTo>
                      <a:pt x="4907" y="5329"/>
                    </a:lnTo>
                    <a:lnTo>
                      <a:pt x="4907" y="5337"/>
                    </a:lnTo>
                    <a:lnTo>
                      <a:pt x="4903" y="5347"/>
                    </a:lnTo>
                    <a:lnTo>
                      <a:pt x="4899" y="5353"/>
                    </a:lnTo>
                    <a:lnTo>
                      <a:pt x="4893" y="5361"/>
                    </a:lnTo>
                    <a:lnTo>
                      <a:pt x="4887" y="5367"/>
                    </a:lnTo>
                    <a:lnTo>
                      <a:pt x="4879" y="5371"/>
                    </a:lnTo>
                    <a:lnTo>
                      <a:pt x="4871" y="5373"/>
                    </a:lnTo>
                    <a:lnTo>
                      <a:pt x="4861" y="5375"/>
                    </a:lnTo>
                    <a:lnTo>
                      <a:pt x="4861" y="5375"/>
                    </a:lnTo>
                    <a:close/>
                  </a:path>
                </a:pathLst>
              </a:custGeom>
              <a:grpFill/>
              <a:ln>
                <a:noFill/>
              </a:ln>
            </p:spPr>
            <p:txBody>
              <a:bodyPr spcFirstLastPara="1" wrap="square" lIns="58631" tIns="29306" rIns="58631" bIns="29306" anchor="t" anchorCtr="0">
                <a:noAutofit/>
              </a:bodyPr>
              <a:lstStyle/>
              <a:p>
                <a:endParaRPr sz="600">
                  <a:solidFill>
                    <a:schemeClr val="bg1"/>
                  </a:solidFill>
                  <a:highlight>
                    <a:srgbClr val="FFFF00"/>
                  </a:highlight>
                </a:endParaRPr>
              </a:p>
            </p:txBody>
          </p:sp>
          <p:sp>
            <p:nvSpPr>
              <p:cNvPr id="30" name="Google Shape;3729;p92">
                <a:extLst>
                  <a:ext uri="{FF2B5EF4-FFF2-40B4-BE49-F238E27FC236}">
                    <a16:creationId xmlns:a16="http://schemas.microsoft.com/office/drawing/2014/main" id="{381C0E9C-D158-EB49-834E-1AC10F03F5B3}"/>
                  </a:ext>
                </a:extLst>
              </p:cNvPr>
              <p:cNvSpPr/>
              <p:nvPr/>
            </p:nvSpPr>
            <p:spPr>
              <a:xfrm>
                <a:off x="616515" y="2119000"/>
                <a:ext cx="1520967" cy="1521309"/>
              </a:xfrm>
              <a:custGeom>
                <a:avLst/>
                <a:gdLst/>
                <a:ahLst/>
                <a:cxnLst/>
                <a:rect l="l" t="t" r="r" b="b"/>
                <a:pathLst>
                  <a:path w="4437" h="4438" extrusionOk="0">
                    <a:moveTo>
                      <a:pt x="4391" y="4438"/>
                    </a:moveTo>
                    <a:lnTo>
                      <a:pt x="44" y="4438"/>
                    </a:lnTo>
                    <a:lnTo>
                      <a:pt x="44" y="4438"/>
                    </a:lnTo>
                    <a:lnTo>
                      <a:pt x="36" y="4436"/>
                    </a:lnTo>
                    <a:lnTo>
                      <a:pt x="26" y="4434"/>
                    </a:lnTo>
                    <a:lnTo>
                      <a:pt x="20" y="4430"/>
                    </a:lnTo>
                    <a:lnTo>
                      <a:pt x="12" y="4424"/>
                    </a:lnTo>
                    <a:lnTo>
                      <a:pt x="6" y="4418"/>
                    </a:lnTo>
                    <a:lnTo>
                      <a:pt x="2" y="4410"/>
                    </a:lnTo>
                    <a:lnTo>
                      <a:pt x="0" y="4402"/>
                    </a:lnTo>
                    <a:lnTo>
                      <a:pt x="0" y="4392"/>
                    </a:lnTo>
                    <a:lnTo>
                      <a:pt x="0" y="4392"/>
                    </a:lnTo>
                    <a:lnTo>
                      <a:pt x="0" y="4382"/>
                    </a:lnTo>
                    <a:lnTo>
                      <a:pt x="2" y="4374"/>
                    </a:lnTo>
                    <a:lnTo>
                      <a:pt x="6" y="4366"/>
                    </a:lnTo>
                    <a:lnTo>
                      <a:pt x="12" y="4360"/>
                    </a:lnTo>
                    <a:lnTo>
                      <a:pt x="20" y="4354"/>
                    </a:lnTo>
                    <a:lnTo>
                      <a:pt x="26" y="4350"/>
                    </a:lnTo>
                    <a:lnTo>
                      <a:pt x="36" y="4348"/>
                    </a:lnTo>
                    <a:lnTo>
                      <a:pt x="44" y="4346"/>
                    </a:lnTo>
                    <a:lnTo>
                      <a:pt x="4345" y="4346"/>
                    </a:lnTo>
                    <a:lnTo>
                      <a:pt x="4345" y="92"/>
                    </a:lnTo>
                    <a:lnTo>
                      <a:pt x="44" y="92"/>
                    </a:lnTo>
                    <a:lnTo>
                      <a:pt x="44" y="92"/>
                    </a:lnTo>
                    <a:lnTo>
                      <a:pt x="36" y="90"/>
                    </a:lnTo>
                    <a:lnTo>
                      <a:pt x="26" y="88"/>
                    </a:lnTo>
                    <a:lnTo>
                      <a:pt x="20" y="84"/>
                    </a:lnTo>
                    <a:lnTo>
                      <a:pt x="12" y="78"/>
                    </a:lnTo>
                    <a:lnTo>
                      <a:pt x="6" y="72"/>
                    </a:lnTo>
                    <a:lnTo>
                      <a:pt x="2" y="64"/>
                    </a:lnTo>
                    <a:lnTo>
                      <a:pt x="0" y="56"/>
                    </a:lnTo>
                    <a:lnTo>
                      <a:pt x="0" y="46"/>
                    </a:lnTo>
                    <a:lnTo>
                      <a:pt x="0" y="46"/>
                    </a:lnTo>
                    <a:lnTo>
                      <a:pt x="0" y="36"/>
                    </a:lnTo>
                    <a:lnTo>
                      <a:pt x="2" y="28"/>
                    </a:lnTo>
                    <a:lnTo>
                      <a:pt x="6" y="20"/>
                    </a:lnTo>
                    <a:lnTo>
                      <a:pt x="12" y="14"/>
                    </a:lnTo>
                    <a:lnTo>
                      <a:pt x="20" y="8"/>
                    </a:lnTo>
                    <a:lnTo>
                      <a:pt x="26" y="4"/>
                    </a:lnTo>
                    <a:lnTo>
                      <a:pt x="36" y="2"/>
                    </a:lnTo>
                    <a:lnTo>
                      <a:pt x="44" y="0"/>
                    </a:lnTo>
                    <a:lnTo>
                      <a:pt x="4391" y="0"/>
                    </a:lnTo>
                    <a:lnTo>
                      <a:pt x="4391" y="0"/>
                    </a:lnTo>
                    <a:lnTo>
                      <a:pt x="4401" y="2"/>
                    </a:lnTo>
                    <a:lnTo>
                      <a:pt x="4409" y="4"/>
                    </a:lnTo>
                    <a:lnTo>
                      <a:pt x="4417" y="8"/>
                    </a:lnTo>
                    <a:lnTo>
                      <a:pt x="4423" y="14"/>
                    </a:lnTo>
                    <a:lnTo>
                      <a:pt x="4429" y="20"/>
                    </a:lnTo>
                    <a:lnTo>
                      <a:pt x="4433" y="28"/>
                    </a:lnTo>
                    <a:lnTo>
                      <a:pt x="4437" y="36"/>
                    </a:lnTo>
                    <a:lnTo>
                      <a:pt x="4437" y="46"/>
                    </a:lnTo>
                    <a:lnTo>
                      <a:pt x="4437" y="4392"/>
                    </a:lnTo>
                    <a:lnTo>
                      <a:pt x="4437" y="4392"/>
                    </a:lnTo>
                    <a:lnTo>
                      <a:pt x="4437" y="4402"/>
                    </a:lnTo>
                    <a:lnTo>
                      <a:pt x="4433" y="4410"/>
                    </a:lnTo>
                    <a:lnTo>
                      <a:pt x="4429" y="4418"/>
                    </a:lnTo>
                    <a:lnTo>
                      <a:pt x="4423" y="4424"/>
                    </a:lnTo>
                    <a:lnTo>
                      <a:pt x="4417" y="4430"/>
                    </a:lnTo>
                    <a:lnTo>
                      <a:pt x="4409" y="4434"/>
                    </a:lnTo>
                    <a:lnTo>
                      <a:pt x="4401" y="4436"/>
                    </a:lnTo>
                    <a:lnTo>
                      <a:pt x="4391" y="4438"/>
                    </a:lnTo>
                    <a:lnTo>
                      <a:pt x="4391" y="4438"/>
                    </a:lnTo>
                    <a:close/>
                  </a:path>
                </a:pathLst>
              </a:custGeom>
              <a:grpFill/>
              <a:ln>
                <a:noFill/>
              </a:ln>
            </p:spPr>
            <p:txBody>
              <a:bodyPr spcFirstLastPara="1" wrap="square" lIns="58631" tIns="29306" rIns="58631" bIns="29306" anchor="t" anchorCtr="0">
                <a:noAutofit/>
              </a:bodyPr>
              <a:lstStyle/>
              <a:p>
                <a:endParaRPr sz="600">
                  <a:solidFill>
                    <a:schemeClr val="bg1"/>
                  </a:solidFill>
                  <a:highlight>
                    <a:srgbClr val="FFFF00"/>
                  </a:highlight>
                </a:endParaRPr>
              </a:p>
            </p:txBody>
          </p:sp>
        </p:grpSp>
        <p:sp>
          <p:nvSpPr>
            <p:cNvPr id="12" name="Google Shape;3780;p92">
              <a:extLst>
                <a:ext uri="{FF2B5EF4-FFF2-40B4-BE49-F238E27FC236}">
                  <a16:creationId xmlns:a16="http://schemas.microsoft.com/office/drawing/2014/main" id="{E19A1209-AD46-A043-A6C2-C9609EB72F55}"/>
                </a:ext>
              </a:extLst>
            </p:cNvPr>
            <p:cNvSpPr txBox="1"/>
            <p:nvPr/>
          </p:nvSpPr>
          <p:spPr>
            <a:xfrm>
              <a:off x="3006391" y="1895802"/>
              <a:ext cx="1358047" cy="643745"/>
            </a:xfrm>
            <a:prstGeom prst="rect">
              <a:avLst/>
            </a:prstGeom>
            <a:noFill/>
            <a:ln>
              <a:noFill/>
            </a:ln>
          </p:spPr>
          <p:txBody>
            <a:bodyPr spcFirstLastPara="1" wrap="square" lIns="0" tIns="0" rIns="58631" bIns="0" anchor="t" anchorCtr="0">
              <a:noAutofit/>
            </a:bodyPr>
            <a:lstStyle/>
            <a:p>
              <a:r>
                <a:rPr lang="ko-KR" altLang="en-US" sz="1100" b="1" dirty="0" err="1">
                  <a:solidFill>
                    <a:schemeClr val="bg1"/>
                  </a:solidFill>
                  <a:latin typeface="Georgia" panose="02040502050405020303" pitchFamily="18" charset="0"/>
                </a:rPr>
                <a:t>小额贷款公司</a:t>
              </a:r>
              <a:endParaRPr sz="1100" b="1" dirty="0">
                <a:solidFill>
                  <a:schemeClr val="bg1"/>
                </a:solidFill>
                <a:latin typeface="Georgia" panose="02040502050405020303" pitchFamily="18" charset="0"/>
              </a:endParaRPr>
            </a:p>
          </p:txBody>
        </p:sp>
        <p:grpSp>
          <p:nvGrpSpPr>
            <p:cNvPr id="13" name="Google Shape;3732;p92">
              <a:extLst>
                <a:ext uri="{FF2B5EF4-FFF2-40B4-BE49-F238E27FC236}">
                  <a16:creationId xmlns:a16="http://schemas.microsoft.com/office/drawing/2014/main" id="{B051894C-FB39-8B45-B7CA-FBF1C0D1310D}"/>
                </a:ext>
              </a:extLst>
            </p:cNvPr>
            <p:cNvGrpSpPr/>
            <p:nvPr/>
          </p:nvGrpSpPr>
          <p:grpSpPr>
            <a:xfrm rot="16200000">
              <a:off x="4692046" y="1731525"/>
              <a:ext cx="1647978" cy="1503623"/>
              <a:chOff x="2267057" y="1714542"/>
              <a:chExt cx="1843191" cy="1681736"/>
            </a:xfrm>
            <a:solidFill>
              <a:schemeClr val="tx2"/>
            </a:solidFill>
          </p:grpSpPr>
          <p:sp>
            <p:nvSpPr>
              <p:cNvPr id="27" name="Google Shape;3733;p92">
                <a:extLst>
                  <a:ext uri="{FF2B5EF4-FFF2-40B4-BE49-F238E27FC236}">
                    <a16:creationId xmlns:a16="http://schemas.microsoft.com/office/drawing/2014/main" id="{58F90821-F2FF-3B41-95E9-44E6362F00A0}"/>
                  </a:ext>
                </a:extLst>
              </p:cNvPr>
              <p:cNvSpPr/>
              <p:nvPr/>
            </p:nvSpPr>
            <p:spPr>
              <a:xfrm>
                <a:off x="2267057" y="1714542"/>
                <a:ext cx="1843191" cy="1681736"/>
              </a:xfrm>
              <a:custGeom>
                <a:avLst/>
                <a:gdLst/>
                <a:ahLst/>
                <a:cxnLst/>
                <a:rect l="l" t="t" r="r" b="b"/>
                <a:pathLst>
                  <a:path w="5377" h="4906" extrusionOk="0">
                    <a:moveTo>
                      <a:pt x="5331" y="4906"/>
                    </a:moveTo>
                    <a:lnTo>
                      <a:pt x="5331" y="4906"/>
                    </a:lnTo>
                    <a:lnTo>
                      <a:pt x="5323" y="4904"/>
                    </a:lnTo>
                    <a:lnTo>
                      <a:pt x="5315" y="4902"/>
                    </a:lnTo>
                    <a:lnTo>
                      <a:pt x="5307" y="4898"/>
                    </a:lnTo>
                    <a:lnTo>
                      <a:pt x="5299" y="4892"/>
                    </a:lnTo>
                    <a:lnTo>
                      <a:pt x="5293" y="4886"/>
                    </a:lnTo>
                    <a:lnTo>
                      <a:pt x="5289" y="4878"/>
                    </a:lnTo>
                    <a:lnTo>
                      <a:pt x="5287" y="4870"/>
                    </a:lnTo>
                    <a:lnTo>
                      <a:pt x="5287" y="4860"/>
                    </a:lnTo>
                    <a:lnTo>
                      <a:pt x="5287" y="90"/>
                    </a:lnTo>
                    <a:lnTo>
                      <a:pt x="92" y="90"/>
                    </a:lnTo>
                    <a:lnTo>
                      <a:pt x="92" y="4860"/>
                    </a:lnTo>
                    <a:lnTo>
                      <a:pt x="92" y="4860"/>
                    </a:lnTo>
                    <a:lnTo>
                      <a:pt x="90" y="4870"/>
                    </a:lnTo>
                    <a:lnTo>
                      <a:pt x="88" y="4878"/>
                    </a:lnTo>
                    <a:lnTo>
                      <a:pt x="84" y="4886"/>
                    </a:lnTo>
                    <a:lnTo>
                      <a:pt x="78" y="4892"/>
                    </a:lnTo>
                    <a:lnTo>
                      <a:pt x="72" y="4898"/>
                    </a:lnTo>
                    <a:lnTo>
                      <a:pt x="64" y="4902"/>
                    </a:lnTo>
                    <a:lnTo>
                      <a:pt x="56" y="4904"/>
                    </a:lnTo>
                    <a:lnTo>
                      <a:pt x="46" y="4906"/>
                    </a:lnTo>
                    <a:lnTo>
                      <a:pt x="46" y="4906"/>
                    </a:lnTo>
                    <a:lnTo>
                      <a:pt x="36" y="4904"/>
                    </a:lnTo>
                    <a:lnTo>
                      <a:pt x="28" y="4902"/>
                    </a:lnTo>
                    <a:lnTo>
                      <a:pt x="20" y="4898"/>
                    </a:lnTo>
                    <a:lnTo>
                      <a:pt x="14" y="4892"/>
                    </a:lnTo>
                    <a:lnTo>
                      <a:pt x="8" y="4886"/>
                    </a:lnTo>
                    <a:lnTo>
                      <a:pt x="4" y="4878"/>
                    </a:lnTo>
                    <a:lnTo>
                      <a:pt x="2" y="4870"/>
                    </a:lnTo>
                    <a:lnTo>
                      <a:pt x="0" y="4860"/>
                    </a:lnTo>
                    <a:lnTo>
                      <a:pt x="0" y="44"/>
                    </a:lnTo>
                    <a:lnTo>
                      <a:pt x="0" y="44"/>
                    </a:lnTo>
                    <a:lnTo>
                      <a:pt x="2" y="36"/>
                    </a:lnTo>
                    <a:lnTo>
                      <a:pt x="4" y="26"/>
                    </a:lnTo>
                    <a:lnTo>
                      <a:pt x="8" y="20"/>
                    </a:lnTo>
                    <a:lnTo>
                      <a:pt x="14" y="12"/>
                    </a:lnTo>
                    <a:lnTo>
                      <a:pt x="20" y="6"/>
                    </a:lnTo>
                    <a:lnTo>
                      <a:pt x="28" y="2"/>
                    </a:lnTo>
                    <a:lnTo>
                      <a:pt x="36" y="0"/>
                    </a:lnTo>
                    <a:lnTo>
                      <a:pt x="46" y="0"/>
                    </a:lnTo>
                    <a:lnTo>
                      <a:pt x="5331" y="0"/>
                    </a:lnTo>
                    <a:lnTo>
                      <a:pt x="5331" y="0"/>
                    </a:lnTo>
                    <a:lnTo>
                      <a:pt x="5341" y="0"/>
                    </a:lnTo>
                    <a:lnTo>
                      <a:pt x="5349" y="2"/>
                    </a:lnTo>
                    <a:lnTo>
                      <a:pt x="5357" y="6"/>
                    </a:lnTo>
                    <a:lnTo>
                      <a:pt x="5365" y="12"/>
                    </a:lnTo>
                    <a:lnTo>
                      <a:pt x="5369" y="20"/>
                    </a:lnTo>
                    <a:lnTo>
                      <a:pt x="5373" y="26"/>
                    </a:lnTo>
                    <a:lnTo>
                      <a:pt x="5377" y="36"/>
                    </a:lnTo>
                    <a:lnTo>
                      <a:pt x="5377" y="44"/>
                    </a:lnTo>
                    <a:lnTo>
                      <a:pt x="5377" y="4860"/>
                    </a:lnTo>
                    <a:lnTo>
                      <a:pt x="5377" y="4860"/>
                    </a:lnTo>
                    <a:lnTo>
                      <a:pt x="5377" y="4870"/>
                    </a:lnTo>
                    <a:lnTo>
                      <a:pt x="5373" y="4878"/>
                    </a:lnTo>
                    <a:lnTo>
                      <a:pt x="5369" y="4886"/>
                    </a:lnTo>
                    <a:lnTo>
                      <a:pt x="5365" y="4892"/>
                    </a:lnTo>
                    <a:lnTo>
                      <a:pt x="5357" y="4898"/>
                    </a:lnTo>
                    <a:lnTo>
                      <a:pt x="5349" y="4902"/>
                    </a:lnTo>
                    <a:lnTo>
                      <a:pt x="5341" y="4904"/>
                    </a:lnTo>
                    <a:lnTo>
                      <a:pt x="5331" y="4906"/>
                    </a:lnTo>
                    <a:lnTo>
                      <a:pt x="5331" y="4906"/>
                    </a:lnTo>
                    <a:close/>
                  </a:path>
                </a:pathLst>
              </a:custGeom>
              <a:grpFill/>
              <a:ln>
                <a:noFill/>
              </a:ln>
            </p:spPr>
            <p:txBody>
              <a:bodyPr spcFirstLastPara="1" wrap="square" lIns="58631" tIns="29306" rIns="58631" bIns="29306" anchor="t" anchorCtr="0">
                <a:noAutofit/>
              </a:bodyPr>
              <a:lstStyle/>
              <a:p>
                <a:endParaRPr sz="600">
                  <a:solidFill>
                    <a:schemeClr val="bg1"/>
                  </a:solidFill>
                  <a:highlight>
                    <a:srgbClr val="FFFF00"/>
                  </a:highlight>
                </a:endParaRPr>
              </a:p>
            </p:txBody>
          </p:sp>
          <p:sp>
            <p:nvSpPr>
              <p:cNvPr id="28" name="Google Shape;3734;p92">
                <a:extLst>
                  <a:ext uri="{FF2B5EF4-FFF2-40B4-BE49-F238E27FC236}">
                    <a16:creationId xmlns:a16="http://schemas.microsoft.com/office/drawing/2014/main" id="{5AB31221-259D-E14C-BC86-6CAF5C0D28EE}"/>
                  </a:ext>
                </a:extLst>
              </p:cNvPr>
              <p:cNvSpPr/>
              <p:nvPr/>
            </p:nvSpPr>
            <p:spPr>
              <a:xfrm>
                <a:off x="2428169" y="1874968"/>
                <a:ext cx="1520967" cy="1521309"/>
              </a:xfrm>
              <a:custGeom>
                <a:avLst/>
                <a:gdLst/>
                <a:ahLst/>
                <a:cxnLst/>
                <a:rect l="l" t="t" r="r" b="b"/>
                <a:pathLst>
                  <a:path w="4437" h="4438" extrusionOk="0">
                    <a:moveTo>
                      <a:pt x="4393" y="4438"/>
                    </a:moveTo>
                    <a:lnTo>
                      <a:pt x="46" y="4438"/>
                    </a:lnTo>
                    <a:lnTo>
                      <a:pt x="46" y="4438"/>
                    </a:lnTo>
                    <a:lnTo>
                      <a:pt x="36" y="4436"/>
                    </a:lnTo>
                    <a:lnTo>
                      <a:pt x="28" y="4434"/>
                    </a:lnTo>
                    <a:lnTo>
                      <a:pt x="20" y="4430"/>
                    </a:lnTo>
                    <a:lnTo>
                      <a:pt x="14" y="4424"/>
                    </a:lnTo>
                    <a:lnTo>
                      <a:pt x="8" y="4418"/>
                    </a:lnTo>
                    <a:lnTo>
                      <a:pt x="4" y="4410"/>
                    </a:lnTo>
                    <a:lnTo>
                      <a:pt x="0" y="4402"/>
                    </a:lnTo>
                    <a:lnTo>
                      <a:pt x="0" y="4392"/>
                    </a:lnTo>
                    <a:lnTo>
                      <a:pt x="0" y="46"/>
                    </a:lnTo>
                    <a:lnTo>
                      <a:pt x="0" y="46"/>
                    </a:lnTo>
                    <a:lnTo>
                      <a:pt x="0" y="36"/>
                    </a:lnTo>
                    <a:lnTo>
                      <a:pt x="4" y="28"/>
                    </a:lnTo>
                    <a:lnTo>
                      <a:pt x="8" y="20"/>
                    </a:lnTo>
                    <a:lnTo>
                      <a:pt x="14" y="14"/>
                    </a:lnTo>
                    <a:lnTo>
                      <a:pt x="20" y="8"/>
                    </a:lnTo>
                    <a:lnTo>
                      <a:pt x="28" y="4"/>
                    </a:lnTo>
                    <a:lnTo>
                      <a:pt x="36" y="2"/>
                    </a:lnTo>
                    <a:lnTo>
                      <a:pt x="46" y="0"/>
                    </a:lnTo>
                    <a:lnTo>
                      <a:pt x="46" y="0"/>
                    </a:lnTo>
                    <a:lnTo>
                      <a:pt x="54" y="2"/>
                    </a:lnTo>
                    <a:lnTo>
                      <a:pt x="64" y="4"/>
                    </a:lnTo>
                    <a:lnTo>
                      <a:pt x="72" y="8"/>
                    </a:lnTo>
                    <a:lnTo>
                      <a:pt x="78" y="14"/>
                    </a:lnTo>
                    <a:lnTo>
                      <a:pt x="84" y="20"/>
                    </a:lnTo>
                    <a:lnTo>
                      <a:pt x="88" y="28"/>
                    </a:lnTo>
                    <a:lnTo>
                      <a:pt x="90" y="36"/>
                    </a:lnTo>
                    <a:lnTo>
                      <a:pt x="92" y="46"/>
                    </a:lnTo>
                    <a:lnTo>
                      <a:pt x="92" y="4346"/>
                    </a:lnTo>
                    <a:lnTo>
                      <a:pt x="4347" y="4346"/>
                    </a:lnTo>
                    <a:lnTo>
                      <a:pt x="4347" y="46"/>
                    </a:lnTo>
                    <a:lnTo>
                      <a:pt x="4347" y="46"/>
                    </a:lnTo>
                    <a:lnTo>
                      <a:pt x="4347" y="36"/>
                    </a:lnTo>
                    <a:lnTo>
                      <a:pt x="4351" y="28"/>
                    </a:lnTo>
                    <a:lnTo>
                      <a:pt x="4355" y="20"/>
                    </a:lnTo>
                    <a:lnTo>
                      <a:pt x="4361" y="14"/>
                    </a:lnTo>
                    <a:lnTo>
                      <a:pt x="4367" y="8"/>
                    </a:lnTo>
                    <a:lnTo>
                      <a:pt x="4375" y="4"/>
                    </a:lnTo>
                    <a:lnTo>
                      <a:pt x="4383" y="2"/>
                    </a:lnTo>
                    <a:lnTo>
                      <a:pt x="4393" y="0"/>
                    </a:lnTo>
                    <a:lnTo>
                      <a:pt x="4393" y="0"/>
                    </a:lnTo>
                    <a:lnTo>
                      <a:pt x="4401" y="2"/>
                    </a:lnTo>
                    <a:lnTo>
                      <a:pt x="4409" y="4"/>
                    </a:lnTo>
                    <a:lnTo>
                      <a:pt x="4417" y="8"/>
                    </a:lnTo>
                    <a:lnTo>
                      <a:pt x="4425" y="14"/>
                    </a:lnTo>
                    <a:lnTo>
                      <a:pt x="4431" y="20"/>
                    </a:lnTo>
                    <a:lnTo>
                      <a:pt x="4435" y="28"/>
                    </a:lnTo>
                    <a:lnTo>
                      <a:pt x="4437" y="36"/>
                    </a:lnTo>
                    <a:lnTo>
                      <a:pt x="4437" y="46"/>
                    </a:lnTo>
                    <a:lnTo>
                      <a:pt x="4437" y="4392"/>
                    </a:lnTo>
                    <a:lnTo>
                      <a:pt x="4437" y="4392"/>
                    </a:lnTo>
                    <a:lnTo>
                      <a:pt x="4437" y="4402"/>
                    </a:lnTo>
                    <a:lnTo>
                      <a:pt x="4435" y="4410"/>
                    </a:lnTo>
                    <a:lnTo>
                      <a:pt x="4431" y="4418"/>
                    </a:lnTo>
                    <a:lnTo>
                      <a:pt x="4425" y="4424"/>
                    </a:lnTo>
                    <a:lnTo>
                      <a:pt x="4417" y="4430"/>
                    </a:lnTo>
                    <a:lnTo>
                      <a:pt x="4409" y="4434"/>
                    </a:lnTo>
                    <a:lnTo>
                      <a:pt x="4401" y="4436"/>
                    </a:lnTo>
                    <a:lnTo>
                      <a:pt x="4393" y="4438"/>
                    </a:lnTo>
                    <a:lnTo>
                      <a:pt x="4393" y="4438"/>
                    </a:lnTo>
                    <a:close/>
                  </a:path>
                </a:pathLst>
              </a:custGeom>
              <a:grpFill/>
              <a:ln>
                <a:noFill/>
              </a:ln>
            </p:spPr>
            <p:txBody>
              <a:bodyPr spcFirstLastPara="1" wrap="square" lIns="58631" tIns="29306" rIns="58631" bIns="29306" anchor="t" anchorCtr="0">
                <a:noAutofit/>
              </a:bodyPr>
              <a:lstStyle/>
              <a:p>
                <a:endParaRPr sz="600">
                  <a:solidFill>
                    <a:schemeClr val="bg1"/>
                  </a:solidFill>
                  <a:highlight>
                    <a:srgbClr val="FFFF00"/>
                  </a:highlight>
                </a:endParaRPr>
              </a:p>
            </p:txBody>
          </p:sp>
        </p:grpSp>
        <p:sp>
          <p:nvSpPr>
            <p:cNvPr id="14" name="Google Shape;3781;p92">
              <a:extLst>
                <a:ext uri="{FF2B5EF4-FFF2-40B4-BE49-F238E27FC236}">
                  <a16:creationId xmlns:a16="http://schemas.microsoft.com/office/drawing/2014/main" id="{8B7B0A2A-8D56-1647-826D-25C5C3E7761B}"/>
                </a:ext>
              </a:extLst>
            </p:cNvPr>
            <p:cNvSpPr txBox="1"/>
            <p:nvPr/>
          </p:nvSpPr>
          <p:spPr>
            <a:xfrm>
              <a:off x="4928986" y="1896415"/>
              <a:ext cx="1360187" cy="643745"/>
            </a:xfrm>
            <a:prstGeom prst="rect">
              <a:avLst/>
            </a:prstGeom>
            <a:noFill/>
            <a:ln>
              <a:noFill/>
            </a:ln>
          </p:spPr>
          <p:txBody>
            <a:bodyPr spcFirstLastPara="1" wrap="square" lIns="0" tIns="0" rIns="58631" bIns="0" anchor="t" anchorCtr="0">
              <a:noAutofit/>
            </a:bodyPr>
            <a:lstStyle/>
            <a:p>
              <a:r>
                <a:rPr lang="ko-KR" altLang="en-GB" sz="1100" b="1" dirty="0" err="1">
                  <a:solidFill>
                    <a:schemeClr val="bg1"/>
                  </a:solidFill>
                  <a:latin typeface="Georgia" panose="02040502050405020303" pitchFamily="18" charset="0"/>
                </a:rPr>
                <a:t>汽车</a:t>
              </a:r>
              <a:r>
                <a:rPr lang="ko-KR" altLang="en-US" sz="1100" b="1" dirty="0" err="1">
                  <a:solidFill>
                    <a:schemeClr val="bg1"/>
                  </a:solidFill>
                  <a:latin typeface="Georgia" panose="02040502050405020303" pitchFamily="18" charset="0"/>
                </a:rPr>
                <a:t>金融公司</a:t>
              </a:r>
              <a:endParaRPr lang="en-US" altLang="ko-KR" sz="1100" b="1" dirty="0">
                <a:solidFill>
                  <a:schemeClr val="bg1"/>
                </a:solidFill>
                <a:latin typeface="Georgia" panose="02040502050405020303" pitchFamily="18" charset="0"/>
              </a:endParaRPr>
            </a:p>
            <a:p>
              <a:r>
                <a:rPr lang="en-US" altLang="zh-CN" sz="1100" b="1" dirty="0">
                  <a:solidFill>
                    <a:schemeClr val="bg1"/>
                  </a:solidFill>
                  <a:latin typeface="Georgia" panose="02040502050405020303" pitchFamily="18" charset="0"/>
                </a:rPr>
                <a:t>(AFC)</a:t>
              </a:r>
              <a:endParaRPr sz="1100" dirty="0">
                <a:solidFill>
                  <a:schemeClr val="bg1"/>
                </a:solidFill>
                <a:latin typeface="Georgia" panose="02040502050405020303" pitchFamily="18" charset="0"/>
              </a:endParaRPr>
            </a:p>
          </p:txBody>
        </p:sp>
        <p:grpSp>
          <p:nvGrpSpPr>
            <p:cNvPr id="15" name="Google Shape;3736;p92">
              <a:extLst>
                <a:ext uri="{FF2B5EF4-FFF2-40B4-BE49-F238E27FC236}">
                  <a16:creationId xmlns:a16="http://schemas.microsoft.com/office/drawing/2014/main" id="{D534CEED-FD7E-7946-92DD-C5167EB477EC}"/>
                </a:ext>
              </a:extLst>
            </p:cNvPr>
            <p:cNvGrpSpPr/>
            <p:nvPr/>
          </p:nvGrpSpPr>
          <p:grpSpPr>
            <a:xfrm rot="10800000">
              <a:off x="2861172" y="3689309"/>
              <a:ext cx="1503929" cy="1647364"/>
              <a:chOff x="2428169" y="3513512"/>
              <a:chExt cx="1682079" cy="1842505"/>
            </a:xfrm>
            <a:solidFill>
              <a:schemeClr val="tx2"/>
            </a:solidFill>
          </p:grpSpPr>
          <p:sp>
            <p:nvSpPr>
              <p:cNvPr id="25" name="Google Shape;3737;p92">
                <a:extLst>
                  <a:ext uri="{FF2B5EF4-FFF2-40B4-BE49-F238E27FC236}">
                    <a16:creationId xmlns:a16="http://schemas.microsoft.com/office/drawing/2014/main" id="{6B52F450-C3D3-804C-AED9-67406A156A25}"/>
                  </a:ext>
                </a:extLst>
              </p:cNvPr>
              <p:cNvSpPr/>
              <p:nvPr/>
            </p:nvSpPr>
            <p:spPr>
              <a:xfrm>
                <a:off x="2428169" y="3513512"/>
                <a:ext cx="1682079" cy="1842505"/>
              </a:xfrm>
              <a:custGeom>
                <a:avLst/>
                <a:gdLst/>
                <a:ahLst/>
                <a:cxnLst/>
                <a:rect l="l" t="t" r="r" b="b"/>
                <a:pathLst>
                  <a:path w="4907" h="5375" extrusionOk="0">
                    <a:moveTo>
                      <a:pt x="4861" y="5375"/>
                    </a:moveTo>
                    <a:lnTo>
                      <a:pt x="46" y="5375"/>
                    </a:lnTo>
                    <a:lnTo>
                      <a:pt x="46" y="5375"/>
                    </a:lnTo>
                    <a:lnTo>
                      <a:pt x="36" y="5375"/>
                    </a:lnTo>
                    <a:lnTo>
                      <a:pt x="28" y="5373"/>
                    </a:lnTo>
                    <a:lnTo>
                      <a:pt x="20" y="5369"/>
                    </a:lnTo>
                    <a:lnTo>
                      <a:pt x="14" y="5363"/>
                    </a:lnTo>
                    <a:lnTo>
                      <a:pt x="8" y="5355"/>
                    </a:lnTo>
                    <a:lnTo>
                      <a:pt x="4" y="5349"/>
                    </a:lnTo>
                    <a:lnTo>
                      <a:pt x="0" y="5339"/>
                    </a:lnTo>
                    <a:lnTo>
                      <a:pt x="0" y="5331"/>
                    </a:lnTo>
                    <a:lnTo>
                      <a:pt x="0" y="5331"/>
                    </a:lnTo>
                    <a:lnTo>
                      <a:pt x="0" y="5321"/>
                    </a:lnTo>
                    <a:lnTo>
                      <a:pt x="4" y="5313"/>
                    </a:lnTo>
                    <a:lnTo>
                      <a:pt x="8" y="5305"/>
                    </a:lnTo>
                    <a:lnTo>
                      <a:pt x="14" y="5299"/>
                    </a:lnTo>
                    <a:lnTo>
                      <a:pt x="20" y="5293"/>
                    </a:lnTo>
                    <a:lnTo>
                      <a:pt x="28" y="5289"/>
                    </a:lnTo>
                    <a:lnTo>
                      <a:pt x="36" y="5285"/>
                    </a:lnTo>
                    <a:lnTo>
                      <a:pt x="46" y="5285"/>
                    </a:lnTo>
                    <a:lnTo>
                      <a:pt x="4817" y="5285"/>
                    </a:lnTo>
                    <a:lnTo>
                      <a:pt x="4817" y="91"/>
                    </a:lnTo>
                    <a:lnTo>
                      <a:pt x="46" y="91"/>
                    </a:lnTo>
                    <a:lnTo>
                      <a:pt x="46" y="91"/>
                    </a:lnTo>
                    <a:lnTo>
                      <a:pt x="36" y="91"/>
                    </a:lnTo>
                    <a:lnTo>
                      <a:pt x="28" y="87"/>
                    </a:lnTo>
                    <a:lnTo>
                      <a:pt x="20" y="83"/>
                    </a:lnTo>
                    <a:lnTo>
                      <a:pt x="14" y="77"/>
                    </a:lnTo>
                    <a:lnTo>
                      <a:pt x="8" y="71"/>
                    </a:lnTo>
                    <a:lnTo>
                      <a:pt x="4" y="64"/>
                    </a:lnTo>
                    <a:lnTo>
                      <a:pt x="0" y="56"/>
                    </a:lnTo>
                    <a:lnTo>
                      <a:pt x="0" y="46"/>
                    </a:lnTo>
                    <a:lnTo>
                      <a:pt x="0" y="46"/>
                    </a:lnTo>
                    <a:lnTo>
                      <a:pt x="0" y="38"/>
                    </a:lnTo>
                    <a:lnTo>
                      <a:pt x="4" y="28"/>
                    </a:lnTo>
                    <a:lnTo>
                      <a:pt x="8" y="22"/>
                    </a:lnTo>
                    <a:lnTo>
                      <a:pt x="14" y="14"/>
                    </a:lnTo>
                    <a:lnTo>
                      <a:pt x="20" y="8"/>
                    </a:lnTo>
                    <a:lnTo>
                      <a:pt x="28" y="4"/>
                    </a:lnTo>
                    <a:lnTo>
                      <a:pt x="36" y="2"/>
                    </a:lnTo>
                    <a:lnTo>
                      <a:pt x="46" y="0"/>
                    </a:lnTo>
                    <a:lnTo>
                      <a:pt x="4861" y="0"/>
                    </a:lnTo>
                    <a:lnTo>
                      <a:pt x="4861" y="0"/>
                    </a:lnTo>
                    <a:lnTo>
                      <a:pt x="4871" y="2"/>
                    </a:lnTo>
                    <a:lnTo>
                      <a:pt x="4879" y="4"/>
                    </a:lnTo>
                    <a:lnTo>
                      <a:pt x="4887" y="8"/>
                    </a:lnTo>
                    <a:lnTo>
                      <a:pt x="4895" y="14"/>
                    </a:lnTo>
                    <a:lnTo>
                      <a:pt x="4899" y="22"/>
                    </a:lnTo>
                    <a:lnTo>
                      <a:pt x="4903" y="28"/>
                    </a:lnTo>
                    <a:lnTo>
                      <a:pt x="4907" y="38"/>
                    </a:lnTo>
                    <a:lnTo>
                      <a:pt x="4907" y="46"/>
                    </a:lnTo>
                    <a:lnTo>
                      <a:pt x="4907" y="5331"/>
                    </a:lnTo>
                    <a:lnTo>
                      <a:pt x="4907" y="5331"/>
                    </a:lnTo>
                    <a:lnTo>
                      <a:pt x="4907" y="5339"/>
                    </a:lnTo>
                    <a:lnTo>
                      <a:pt x="4903" y="5349"/>
                    </a:lnTo>
                    <a:lnTo>
                      <a:pt x="4899" y="5355"/>
                    </a:lnTo>
                    <a:lnTo>
                      <a:pt x="4895" y="5363"/>
                    </a:lnTo>
                    <a:lnTo>
                      <a:pt x="4887" y="5369"/>
                    </a:lnTo>
                    <a:lnTo>
                      <a:pt x="4879" y="5373"/>
                    </a:lnTo>
                    <a:lnTo>
                      <a:pt x="4871" y="5375"/>
                    </a:lnTo>
                    <a:lnTo>
                      <a:pt x="4861" y="5375"/>
                    </a:lnTo>
                    <a:lnTo>
                      <a:pt x="4861" y="5375"/>
                    </a:lnTo>
                    <a:close/>
                  </a:path>
                </a:pathLst>
              </a:custGeom>
              <a:grpFill/>
              <a:ln>
                <a:noFill/>
              </a:ln>
            </p:spPr>
            <p:txBody>
              <a:bodyPr spcFirstLastPara="1" wrap="square" lIns="58631" tIns="29306" rIns="58631" bIns="29306" anchor="t" anchorCtr="0">
                <a:noAutofit/>
              </a:bodyPr>
              <a:lstStyle/>
              <a:p>
                <a:endParaRPr sz="600">
                  <a:solidFill>
                    <a:schemeClr val="bg1"/>
                  </a:solidFill>
                  <a:highlight>
                    <a:srgbClr val="FFFF00"/>
                  </a:highlight>
                </a:endParaRPr>
              </a:p>
            </p:txBody>
          </p:sp>
          <p:sp>
            <p:nvSpPr>
              <p:cNvPr id="26" name="Google Shape;3738;p92">
                <a:extLst>
                  <a:ext uri="{FF2B5EF4-FFF2-40B4-BE49-F238E27FC236}">
                    <a16:creationId xmlns:a16="http://schemas.microsoft.com/office/drawing/2014/main" id="{5096FAA1-3E56-054A-A040-BADDA3E66FF2}"/>
                  </a:ext>
                </a:extLst>
              </p:cNvPr>
              <p:cNvSpPr/>
              <p:nvPr/>
            </p:nvSpPr>
            <p:spPr>
              <a:xfrm>
                <a:off x="2428169" y="3674282"/>
                <a:ext cx="1520967" cy="1521309"/>
              </a:xfrm>
              <a:custGeom>
                <a:avLst/>
                <a:gdLst/>
                <a:ahLst/>
                <a:cxnLst/>
                <a:rect l="l" t="t" r="r" b="b"/>
                <a:pathLst>
                  <a:path w="4437" h="4438" extrusionOk="0">
                    <a:moveTo>
                      <a:pt x="4393" y="4438"/>
                    </a:moveTo>
                    <a:lnTo>
                      <a:pt x="46" y="4438"/>
                    </a:lnTo>
                    <a:lnTo>
                      <a:pt x="46" y="4438"/>
                    </a:lnTo>
                    <a:lnTo>
                      <a:pt x="36" y="4436"/>
                    </a:lnTo>
                    <a:lnTo>
                      <a:pt x="28" y="4434"/>
                    </a:lnTo>
                    <a:lnTo>
                      <a:pt x="20" y="4430"/>
                    </a:lnTo>
                    <a:lnTo>
                      <a:pt x="14" y="4424"/>
                    </a:lnTo>
                    <a:lnTo>
                      <a:pt x="8" y="4418"/>
                    </a:lnTo>
                    <a:lnTo>
                      <a:pt x="4" y="4410"/>
                    </a:lnTo>
                    <a:lnTo>
                      <a:pt x="0" y="4402"/>
                    </a:lnTo>
                    <a:lnTo>
                      <a:pt x="0" y="4392"/>
                    </a:lnTo>
                    <a:lnTo>
                      <a:pt x="0" y="46"/>
                    </a:lnTo>
                    <a:lnTo>
                      <a:pt x="0" y="46"/>
                    </a:lnTo>
                    <a:lnTo>
                      <a:pt x="0" y="36"/>
                    </a:lnTo>
                    <a:lnTo>
                      <a:pt x="4" y="28"/>
                    </a:lnTo>
                    <a:lnTo>
                      <a:pt x="8" y="20"/>
                    </a:lnTo>
                    <a:lnTo>
                      <a:pt x="14" y="14"/>
                    </a:lnTo>
                    <a:lnTo>
                      <a:pt x="20" y="8"/>
                    </a:lnTo>
                    <a:lnTo>
                      <a:pt x="28" y="4"/>
                    </a:lnTo>
                    <a:lnTo>
                      <a:pt x="36" y="2"/>
                    </a:lnTo>
                    <a:lnTo>
                      <a:pt x="46" y="0"/>
                    </a:lnTo>
                    <a:lnTo>
                      <a:pt x="4393" y="0"/>
                    </a:lnTo>
                    <a:lnTo>
                      <a:pt x="4393" y="0"/>
                    </a:lnTo>
                    <a:lnTo>
                      <a:pt x="4401" y="2"/>
                    </a:lnTo>
                    <a:lnTo>
                      <a:pt x="4409" y="4"/>
                    </a:lnTo>
                    <a:lnTo>
                      <a:pt x="4417" y="8"/>
                    </a:lnTo>
                    <a:lnTo>
                      <a:pt x="4425" y="14"/>
                    </a:lnTo>
                    <a:lnTo>
                      <a:pt x="4431" y="20"/>
                    </a:lnTo>
                    <a:lnTo>
                      <a:pt x="4435" y="28"/>
                    </a:lnTo>
                    <a:lnTo>
                      <a:pt x="4437" y="36"/>
                    </a:lnTo>
                    <a:lnTo>
                      <a:pt x="4437" y="46"/>
                    </a:lnTo>
                    <a:lnTo>
                      <a:pt x="4437" y="46"/>
                    </a:lnTo>
                    <a:lnTo>
                      <a:pt x="4437" y="56"/>
                    </a:lnTo>
                    <a:lnTo>
                      <a:pt x="4435" y="64"/>
                    </a:lnTo>
                    <a:lnTo>
                      <a:pt x="4431" y="72"/>
                    </a:lnTo>
                    <a:lnTo>
                      <a:pt x="4425" y="78"/>
                    </a:lnTo>
                    <a:lnTo>
                      <a:pt x="4417" y="84"/>
                    </a:lnTo>
                    <a:lnTo>
                      <a:pt x="4409" y="88"/>
                    </a:lnTo>
                    <a:lnTo>
                      <a:pt x="4401" y="90"/>
                    </a:lnTo>
                    <a:lnTo>
                      <a:pt x="4393" y="92"/>
                    </a:lnTo>
                    <a:lnTo>
                      <a:pt x="92" y="92"/>
                    </a:lnTo>
                    <a:lnTo>
                      <a:pt x="92" y="4346"/>
                    </a:lnTo>
                    <a:lnTo>
                      <a:pt x="4393" y="4346"/>
                    </a:lnTo>
                    <a:lnTo>
                      <a:pt x="4393" y="4346"/>
                    </a:lnTo>
                    <a:lnTo>
                      <a:pt x="4401" y="4348"/>
                    </a:lnTo>
                    <a:lnTo>
                      <a:pt x="4409" y="4350"/>
                    </a:lnTo>
                    <a:lnTo>
                      <a:pt x="4417" y="4354"/>
                    </a:lnTo>
                    <a:lnTo>
                      <a:pt x="4425" y="4360"/>
                    </a:lnTo>
                    <a:lnTo>
                      <a:pt x="4431" y="4366"/>
                    </a:lnTo>
                    <a:lnTo>
                      <a:pt x="4435" y="4374"/>
                    </a:lnTo>
                    <a:lnTo>
                      <a:pt x="4437" y="4382"/>
                    </a:lnTo>
                    <a:lnTo>
                      <a:pt x="4437" y="4392"/>
                    </a:lnTo>
                    <a:lnTo>
                      <a:pt x="4437" y="4392"/>
                    </a:lnTo>
                    <a:lnTo>
                      <a:pt x="4437" y="4402"/>
                    </a:lnTo>
                    <a:lnTo>
                      <a:pt x="4435" y="4410"/>
                    </a:lnTo>
                    <a:lnTo>
                      <a:pt x="4431" y="4418"/>
                    </a:lnTo>
                    <a:lnTo>
                      <a:pt x="4425" y="4424"/>
                    </a:lnTo>
                    <a:lnTo>
                      <a:pt x="4417" y="4430"/>
                    </a:lnTo>
                    <a:lnTo>
                      <a:pt x="4409" y="4434"/>
                    </a:lnTo>
                    <a:lnTo>
                      <a:pt x="4401" y="4436"/>
                    </a:lnTo>
                    <a:lnTo>
                      <a:pt x="4393" y="4438"/>
                    </a:lnTo>
                    <a:lnTo>
                      <a:pt x="4393" y="4438"/>
                    </a:lnTo>
                    <a:close/>
                  </a:path>
                </a:pathLst>
              </a:custGeom>
              <a:grpFill/>
              <a:ln>
                <a:noFill/>
              </a:ln>
            </p:spPr>
            <p:txBody>
              <a:bodyPr spcFirstLastPara="1" wrap="square" lIns="58631" tIns="29306" rIns="58631" bIns="29306" anchor="t" anchorCtr="0">
                <a:noAutofit/>
              </a:bodyPr>
              <a:lstStyle/>
              <a:p>
                <a:endParaRPr sz="600">
                  <a:solidFill>
                    <a:schemeClr val="bg1"/>
                  </a:solidFill>
                  <a:highlight>
                    <a:srgbClr val="FFFF00"/>
                  </a:highlight>
                </a:endParaRPr>
              </a:p>
            </p:txBody>
          </p:sp>
        </p:grpSp>
        <p:sp>
          <p:nvSpPr>
            <p:cNvPr id="16" name="Google Shape;3782;p92">
              <a:extLst>
                <a:ext uri="{FF2B5EF4-FFF2-40B4-BE49-F238E27FC236}">
                  <a16:creationId xmlns:a16="http://schemas.microsoft.com/office/drawing/2014/main" id="{FB157A77-564D-9A42-A019-C207A9FB7E31}"/>
                </a:ext>
              </a:extLst>
            </p:cNvPr>
            <p:cNvSpPr txBox="1"/>
            <p:nvPr/>
          </p:nvSpPr>
          <p:spPr>
            <a:xfrm>
              <a:off x="2980289" y="3925762"/>
              <a:ext cx="1248833" cy="643745"/>
            </a:xfrm>
            <a:prstGeom prst="rect">
              <a:avLst/>
            </a:prstGeom>
            <a:noFill/>
            <a:ln>
              <a:noFill/>
            </a:ln>
          </p:spPr>
          <p:txBody>
            <a:bodyPr spcFirstLastPara="1" wrap="square" lIns="0" tIns="0" rIns="58631" bIns="0" anchor="t" anchorCtr="0">
              <a:noAutofit/>
            </a:bodyPr>
            <a:lstStyle/>
            <a:p>
              <a:r>
                <a:rPr lang="ko-KR" altLang="en-GB" sz="1100" b="1" dirty="0" err="1">
                  <a:solidFill>
                    <a:schemeClr val="bg1"/>
                  </a:solidFill>
                  <a:latin typeface="Georgia" panose="02040502050405020303" pitchFamily="18" charset="0"/>
                </a:rPr>
                <a:t>银行</a:t>
              </a:r>
              <a:r>
                <a:rPr lang="ko-KR" altLang="en-US" sz="1100" b="1" dirty="0" err="1">
                  <a:solidFill>
                    <a:schemeClr val="bg1"/>
                  </a:solidFill>
                  <a:latin typeface="Georgia" panose="02040502050405020303" pitchFamily="18" charset="0"/>
                </a:rPr>
                <a:t>贷款</a:t>
              </a:r>
              <a:endParaRPr sz="1100" dirty="0">
                <a:solidFill>
                  <a:schemeClr val="bg1"/>
                </a:solidFill>
                <a:latin typeface="Georgia" panose="02040502050405020303" pitchFamily="18" charset="0"/>
              </a:endParaRPr>
            </a:p>
          </p:txBody>
        </p:sp>
        <p:grpSp>
          <p:nvGrpSpPr>
            <p:cNvPr id="17" name="Google Shape;3760;p92">
              <a:extLst>
                <a:ext uri="{FF2B5EF4-FFF2-40B4-BE49-F238E27FC236}">
                  <a16:creationId xmlns:a16="http://schemas.microsoft.com/office/drawing/2014/main" id="{1809123F-43B1-784D-9BEE-DC6B4DD75B66}"/>
                </a:ext>
              </a:extLst>
            </p:cNvPr>
            <p:cNvGrpSpPr/>
            <p:nvPr/>
          </p:nvGrpSpPr>
          <p:grpSpPr>
            <a:xfrm rot="5400000">
              <a:off x="4692046" y="3760872"/>
              <a:ext cx="1647978" cy="1503623"/>
              <a:chOff x="455403" y="3674282"/>
              <a:chExt cx="1843191" cy="1681736"/>
            </a:xfrm>
            <a:solidFill>
              <a:schemeClr val="tx2"/>
            </a:solidFill>
          </p:grpSpPr>
          <p:sp>
            <p:nvSpPr>
              <p:cNvPr id="23" name="Google Shape;3761;p92">
                <a:extLst>
                  <a:ext uri="{FF2B5EF4-FFF2-40B4-BE49-F238E27FC236}">
                    <a16:creationId xmlns:a16="http://schemas.microsoft.com/office/drawing/2014/main" id="{9017DEBB-910B-4446-A423-7140C54E33D6}"/>
                  </a:ext>
                </a:extLst>
              </p:cNvPr>
              <p:cNvSpPr/>
              <p:nvPr/>
            </p:nvSpPr>
            <p:spPr>
              <a:xfrm>
                <a:off x="455403" y="3674282"/>
                <a:ext cx="1843191" cy="1681736"/>
              </a:xfrm>
              <a:custGeom>
                <a:avLst/>
                <a:gdLst/>
                <a:ahLst/>
                <a:cxnLst/>
                <a:rect l="l" t="t" r="r" b="b"/>
                <a:pathLst>
                  <a:path w="5377" h="4906" extrusionOk="0">
                    <a:moveTo>
                      <a:pt x="5331" y="4906"/>
                    </a:moveTo>
                    <a:lnTo>
                      <a:pt x="46" y="4906"/>
                    </a:lnTo>
                    <a:lnTo>
                      <a:pt x="46" y="4906"/>
                    </a:lnTo>
                    <a:lnTo>
                      <a:pt x="36" y="4906"/>
                    </a:lnTo>
                    <a:lnTo>
                      <a:pt x="28" y="4904"/>
                    </a:lnTo>
                    <a:lnTo>
                      <a:pt x="20" y="4900"/>
                    </a:lnTo>
                    <a:lnTo>
                      <a:pt x="12" y="4894"/>
                    </a:lnTo>
                    <a:lnTo>
                      <a:pt x="8" y="4886"/>
                    </a:lnTo>
                    <a:lnTo>
                      <a:pt x="4" y="4880"/>
                    </a:lnTo>
                    <a:lnTo>
                      <a:pt x="0" y="4870"/>
                    </a:lnTo>
                    <a:lnTo>
                      <a:pt x="0" y="4862"/>
                    </a:lnTo>
                    <a:lnTo>
                      <a:pt x="0" y="46"/>
                    </a:lnTo>
                    <a:lnTo>
                      <a:pt x="0" y="46"/>
                    </a:lnTo>
                    <a:lnTo>
                      <a:pt x="0" y="36"/>
                    </a:lnTo>
                    <a:lnTo>
                      <a:pt x="4" y="28"/>
                    </a:lnTo>
                    <a:lnTo>
                      <a:pt x="8" y="20"/>
                    </a:lnTo>
                    <a:lnTo>
                      <a:pt x="12" y="14"/>
                    </a:lnTo>
                    <a:lnTo>
                      <a:pt x="20" y="8"/>
                    </a:lnTo>
                    <a:lnTo>
                      <a:pt x="28" y="4"/>
                    </a:lnTo>
                    <a:lnTo>
                      <a:pt x="36" y="2"/>
                    </a:lnTo>
                    <a:lnTo>
                      <a:pt x="46" y="0"/>
                    </a:lnTo>
                    <a:lnTo>
                      <a:pt x="46" y="0"/>
                    </a:lnTo>
                    <a:lnTo>
                      <a:pt x="54" y="2"/>
                    </a:lnTo>
                    <a:lnTo>
                      <a:pt x="62" y="4"/>
                    </a:lnTo>
                    <a:lnTo>
                      <a:pt x="70" y="8"/>
                    </a:lnTo>
                    <a:lnTo>
                      <a:pt x="78" y="14"/>
                    </a:lnTo>
                    <a:lnTo>
                      <a:pt x="84" y="20"/>
                    </a:lnTo>
                    <a:lnTo>
                      <a:pt x="88" y="28"/>
                    </a:lnTo>
                    <a:lnTo>
                      <a:pt x="90" y="36"/>
                    </a:lnTo>
                    <a:lnTo>
                      <a:pt x="90" y="46"/>
                    </a:lnTo>
                    <a:lnTo>
                      <a:pt x="90" y="4816"/>
                    </a:lnTo>
                    <a:lnTo>
                      <a:pt x="5285" y="4816"/>
                    </a:lnTo>
                    <a:lnTo>
                      <a:pt x="5285" y="46"/>
                    </a:lnTo>
                    <a:lnTo>
                      <a:pt x="5285" y="46"/>
                    </a:lnTo>
                    <a:lnTo>
                      <a:pt x="5287" y="36"/>
                    </a:lnTo>
                    <a:lnTo>
                      <a:pt x="5289" y="28"/>
                    </a:lnTo>
                    <a:lnTo>
                      <a:pt x="5293" y="20"/>
                    </a:lnTo>
                    <a:lnTo>
                      <a:pt x="5299" y="14"/>
                    </a:lnTo>
                    <a:lnTo>
                      <a:pt x="5305" y="8"/>
                    </a:lnTo>
                    <a:lnTo>
                      <a:pt x="5313" y="4"/>
                    </a:lnTo>
                    <a:lnTo>
                      <a:pt x="5321" y="2"/>
                    </a:lnTo>
                    <a:lnTo>
                      <a:pt x="5331" y="0"/>
                    </a:lnTo>
                    <a:lnTo>
                      <a:pt x="5331" y="0"/>
                    </a:lnTo>
                    <a:lnTo>
                      <a:pt x="5341" y="2"/>
                    </a:lnTo>
                    <a:lnTo>
                      <a:pt x="5349" y="4"/>
                    </a:lnTo>
                    <a:lnTo>
                      <a:pt x="5357" y="8"/>
                    </a:lnTo>
                    <a:lnTo>
                      <a:pt x="5363" y="14"/>
                    </a:lnTo>
                    <a:lnTo>
                      <a:pt x="5369" y="20"/>
                    </a:lnTo>
                    <a:lnTo>
                      <a:pt x="5373" y="28"/>
                    </a:lnTo>
                    <a:lnTo>
                      <a:pt x="5375" y="36"/>
                    </a:lnTo>
                    <a:lnTo>
                      <a:pt x="5377" y="46"/>
                    </a:lnTo>
                    <a:lnTo>
                      <a:pt x="5377" y="4862"/>
                    </a:lnTo>
                    <a:lnTo>
                      <a:pt x="5377" y="4862"/>
                    </a:lnTo>
                    <a:lnTo>
                      <a:pt x="5375" y="4870"/>
                    </a:lnTo>
                    <a:lnTo>
                      <a:pt x="5373" y="4880"/>
                    </a:lnTo>
                    <a:lnTo>
                      <a:pt x="5369" y="4886"/>
                    </a:lnTo>
                    <a:lnTo>
                      <a:pt x="5363" y="4894"/>
                    </a:lnTo>
                    <a:lnTo>
                      <a:pt x="5357" y="4900"/>
                    </a:lnTo>
                    <a:lnTo>
                      <a:pt x="5349" y="4904"/>
                    </a:lnTo>
                    <a:lnTo>
                      <a:pt x="5341" y="4906"/>
                    </a:lnTo>
                    <a:lnTo>
                      <a:pt x="5331" y="4906"/>
                    </a:lnTo>
                    <a:lnTo>
                      <a:pt x="5331" y="4906"/>
                    </a:lnTo>
                    <a:close/>
                  </a:path>
                </a:pathLst>
              </a:custGeom>
              <a:grpFill/>
              <a:ln>
                <a:noFill/>
              </a:ln>
            </p:spPr>
            <p:txBody>
              <a:bodyPr spcFirstLastPara="1" wrap="square" lIns="58631" tIns="29306" rIns="58631" bIns="29306" anchor="t" anchorCtr="0">
                <a:noAutofit/>
              </a:bodyPr>
              <a:lstStyle/>
              <a:p>
                <a:endParaRPr sz="600">
                  <a:solidFill>
                    <a:schemeClr val="bg1"/>
                  </a:solidFill>
                  <a:highlight>
                    <a:srgbClr val="FFFF00"/>
                  </a:highlight>
                </a:endParaRPr>
              </a:p>
            </p:txBody>
          </p:sp>
          <p:sp>
            <p:nvSpPr>
              <p:cNvPr id="24" name="Google Shape;3762;p92">
                <a:extLst>
                  <a:ext uri="{FF2B5EF4-FFF2-40B4-BE49-F238E27FC236}">
                    <a16:creationId xmlns:a16="http://schemas.microsoft.com/office/drawing/2014/main" id="{30B2683F-A362-214E-AB31-8DC4E0C271EF}"/>
                  </a:ext>
                </a:extLst>
              </p:cNvPr>
              <p:cNvSpPr/>
              <p:nvPr/>
            </p:nvSpPr>
            <p:spPr>
              <a:xfrm>
                <a:off x="616515" y="3674282"/>
                <a:ext cx="1520967" cy="1521309"/>
              </a:xfrm>
              <a:custGeom>
                <a:avLst/>
                <a:gdLst/>
                <a:ahLst/>
                <a:cxnLst/>
                <a:rect l="l" t="t" r="r" b="b"/>
                <a:pathLst>
                  <a:path w="4437" h="4438" extrusionOk="0">
                    <a:moveTo>
                      <a:pt x="4391" y="4438"/>
                    </a:moveTo>
                    <a:lnTo>
                      <a:pt x="4391" y="4438"/>
                    </a:lnTo>
                    <a:lnTo>
                      <a:pt x="4383" y="4436"/>
                    </a:lnTo>
                    <a:lnTo>
                      <a:pt x="4373" y="4434"/>
                    </a:lnTo>
                    <a:lnTo>
                      <a:pt x="4365" y="4430"/>
                    </a:lnTo>
                    <a:lnTo>
                      <a:pt x="4359" y="4424"/>
                    </a:lnTo>
                    <a:lnTo>
                      <a:pt x="4353" y="4418"/>
                    </a:lnTo>
                    <a:lnTo>
                      <a:pt x="4349" y="4410"/>
                    </a:lnTo>
                    <a:lnTo>
                      <a:pt x="4347" y="4402"/>
                    </a:lnTo>
                    <a:lnTo>
                      <a:pt x="4345" y="4392"/>
                    </a:lnTo>
                    <a:lnTo>
                      <a:pt x="4345" y="92"/>
                    </a:lnTo>
                    <a:lnTo>
                      <a:pt x="90" y="92"/>
                    </a:lnTo>
                    <a:lnTo>
                      <a:pt x="90" y="4392"/>
                    </a:lnTo>
                    <a:lnTo>
                      <a:pt x="90" y="4392"/>
                    </a:lnTo>
                    <a:lnTo>
                      <a:pt x="90" y="4402"/>
                    </a:lnTo>
                    <a:lnTo>
                      <a:pt x="86" y="4410"/>
                    </a:lnTo>
                    <a:lnTo>
                      <a:pt x="82" y="4418"/>
                    </a:lnTo>
                    <a:lnTo>
                      <a:pt x="76" y="4424"/>
                    </a:lnTo>
                    <a:lnTo>
                      <a:pt x="70" y="4430"/>
                    </a:lnTo>
                    <a:lnTo>
                      <a:pt x="62" y="4434"/>
                    </a:lnTo>
                    <a:lnTo>
                      <a:pt x="54" y="4436"/>
                    </a:lnTo>
                    <a:lnTo>
                      <a:pt x="44" y="4438"/>
                    </a:lnTo>
                    <a:lnTo>
                      <a:pt x="44" y="4438"/>
                    </a:lnTo>
                    <a:lnTo>
                      <a:pt x="36" y="4436"/>
                    </a:lnTo>
                    <a:lnTo>
                      <a:pt x="26" y="4434"/>
                    </a:lnTo>
                    <a:lnTo>
                      <a:pt x="20" y="4430"/>
                    </a:lnTo>
                    <a:lnTo>
                      <a:pt x="12" y="4424"/>
                    </a:lnTo>
                    <a:lnTo>
                      <a:pt x="6" y="4418"/>
                    </a:lnTo>
                    <a:lnTo>
                      <a:pt x="2" y="4410"/>
                    </a:lnTo>
                    <a:lnTo>
                      <a:pt x="0" y="4402"/>
                    </a:lnTo>
                    <a:lnTo>
                      <a:pt x="0" y="4392"/>
                    </a:lnTo>
                    <a:lnTo>
                      <a:pt x="0" y="46"/>
                    </a:lnTo>
                    <a:lnTo>
                      <a:pt x="0" y="46"/>
                    </a:lnTo>
                    <a:lnTo>
                      <a:pt x="0" y="36"/>
                    </a:lnTo>
                    <a:lnTo>
                      <a:pt x="2" y="28"/>
                    </a:lnTo>
                    <a:lnTo>
                      <a:pt x="6" y="20"/>
                    </a:lnTo>
                    <a:lnTo>
                      <a:pt x="12" y="14"/>
                    </a:lnTo>
                    <a:lnTo>
                      <a:pt x="20" y="8"/>
                    </a:lnTo>
                    <a:lnTo>
                      <a:pt x="26" y="4"/>
                    </a:lnTo>
                    <a:lnTo>
                      <a:pt x="36" y="2"/>
                    </a:lnTo>
                    <a:lnTo>
                      <a:pt x="44" y="0"/>
                    </a:lnTo>
                    <a:lnTo>
                      <a:pt x="4391" y="0"/>
                    </a:lnTo>
                    <a:lnTo>
                      <a:pt x="4391" y="0"/>
                    </a:lnTo>
                    <a:lnTo>
                      <a:pt x="4401" y="2"/>
                    </a:lnTo>
                    <a:lnTo>
                      <a:pt x="4409" y="4"/>
                    </a:lnTo>
                    <a:lnTo>
                      <a:pt x="4417" y="8"/>
                    </a:lnTo>
                    <a:lnTo>
                      <a:pt x="4423" y="14"/>
                    </a:lnTo>
                    <a:lnTo>
                      <a:pt x="4429" y="20"/>
                    </a:lnTo>
                    <a:lnTo>
                      <a:pt x="4433" y="28"/>
                    </a:lnTo>
                    <a:lnTo>
                      <a:pt x="4437" y="36"/>
                    </a:lnTo>
                    <a:lnTo>
                      <a:pt x="4437" y="46"/>
                    </a:lnTo>
                    <a:lnTo>
                      <a:pt x="4437" y="4392"/>
                    </a:lnTo>
                    <a:lnTo>
                      <a:pt x="4437" y="4392"/>
                    </a:lnTo>
                    <a:lnTo>
                      <a:pt x="4437" y="4402"/>
                    </a:lnTo>
                    <a:lnTo>
                      <a:pt x="4433" y="4410"/>
                    </a:lnTo>
                    <a:lnTo>
                      <a:pt x="4429" y="4418"/>
                    </a:lnTo>
                    <a:lnTo>
                      <a:pt x="4423" y="4424"/>
                    </a:lnTo>
                    <a:lnTo>
                      <a:pt x="4417" y="4430"/>
                    </a:lnTo>
                    <a:lnTo>
                      <a:pt x="4409" y="4434"/>
                    </a:lnTo>
                    <a:lnTo>
                      <a:pt x="4401" y="4436"/>
                    </a:lnTo>
                    <a:lnTo>
                      <a:pt x="4391" y="4438"/>
                    </a:lnTo>
                    <a:lnTo>
                      <a:pt x="4391" y="4438"/>
                    </a:lnTo>
                    <a:close/>
                  </a:path>
                </a:pathLst>
              </a:custGeom>
              <a:grpFill/>
              <a:ln>
                <a:noFill/>
              </a:ln>
            </p:spPr>
            <p:txBody>
              <a:bodyPr spcFirstLastPara="1" wrap="square" lIns="58631" tIns="29306" rIns="58631" bIns="29306" anchor="t" anchorCtr="0">
                <a:noAutofit/>
              </a:bodyPr>
              <a:lstStyle/>
              <a:p>
                <a:endParaRPr sz="600">
                  <a:solidFill>
                    <a:schemeClr val="bg1"/>
                  </a:solidFill>
                  <a:highlight>
                    <a:srgbClr val="FFFF00"/>
                  </a:highlight>
                </a:endParaRPr>
              </a:p>
            </p:txBody>
          </p:sp>
        </p:grpSp>
        <p:sp>
          <p:nvSpPr>
            <p:cNvPr id="18" name="Google Shape;3784;p92">
              <a:extLst>
                <a:ext uri="{FF2B5EF4-FFF2-40B4-BE49-F238E27FC236}">
                  <a16:creationId xmlns:a16="http://schemas.microsoft.com/office/drawing/2014/main" id="{883E0C89-2F9A-F943-8EBF-81020F689AF9}"/>
                </a:ext>
              </a:extLst>
            </p:cNvPr>
            <p:cNvSpPr txBox="1"/>
            <p:nvPr/>
          </p:nvSpPr>
          <p:spPr>
            <a:xfrm>
              <a:off x="4877370" y="3925763"/>
              <a:ext cx="1248833" cy="643745"/>
            </a:xfrm>
            <a:prstGeom prst="rect">
              <a:avLst/>
            </a:prstGeom>
            <a:noFill/>
            <a:ln>
              <a:noFill/>
            </a:ln>
          </p:spPr>
          <p:txBody>
            <a:bodyPr spcFirstLastPara="1" wrap="square" lIns="0" tIns="0" rIns="58631" bIns="0" anchor="t" anchorCtr="0">
              <a:noAutofit/>
            </a:bodyPr>
            <a:lstStyle/>
            <a:p>
              <a:r>
                <a:rPr lang="ko-KR" altLang="en-GB" sz="1100" b="1" dirty="0" err="1">
                  <a:solidFill>
                    <a:schemeClr val="bg1"/>
                  </a:solidFill>
                  <a:latin typeface="Georgia" panose="02040502050405020303" pitchFamily="18" charset="0"/>
                </a:rPr>
                <a:t>信用卡</a:t>
              </a:r>
              <a:r>
                <a:rPr lang="ko-KR" altLang="en-US" sz="1100" b="1" dirty="0" err="1">
                  <a:solidFill>
                    <a:schemeClr val="bg1"/>
                  </a:solidFill>
                  <a:latin typeface="Georgia" panose="02040502050405020303" pitchFamily="18" charset="0"/>
                </a:rPr>
                <a:t>分期</a:t>
              </a:r>
              <a:endParaRPr sz="1100" dirty="0">
                <a:solidFill>
                  <a:schemeClr val="bg1"/>
                </a:solidFill>
                <a:latin typeface="Georgia" panose="02040502050405020303" pitchFamily="18" charset="0"/>
              </a:endParaRPr>
            </a:p>
          </p:txBody>
        </p:sp>
        <p:sp>
          <p:nvSpPr>
            <p:cNvPr id="19" name="Google Shape;3722;p92">
              <a:extLst>
                <a:ext uri="{FF2B5EF4-FFF2-40B4-BE49-F238E27FC236}">
                  <a16:creationId xmlns:a16="http://schemas.microsoft.com/office/drawing/2014/main" id="{8BD527C0-43CA-A44E-BE1B-CE1E06C3BA10}"/>
                </a:ext>
              </a:extLst>
            </p:cNvPr>
            <p:cNvSpPr txBox="1"/>
            <p:nvPr/>
          </p:nvSpPr>
          <p:spPr>
            <a:xfrm>
              <a:off x="1601003" y="3374508"/>
              <a:ext cx="1179711" cy="377189"/>
            </a:xfrm>
            <a:prstGeom prst="rect">
              <a:avLst/>
            </a:prstGeom>
            <a:noFill/>
            <a:ln>
              <a:noFill/>
            </a:ln>
          </p:spPr>
          <p:txBody>
            <a:bodyPr spcFirstLastPara="1" wrap="square" lIns="0" tIns="0" rIns="58631" bIns="0" anchor="t" anchorCtr="0">
              <a:noAutofit/>
            </a:bodyPr>
            <a:lstStyle/>
            <a:p>
              <a:r>
                <a:rPr lang="ko-KR" altLang="en-US" sz="1200" b="1" dirty="0" err="1">
                  <a:solidFill>
                    <a:schemeClr val="bg1"/>
                  </a:solidFill>
                  <a:latin typeface="Georgia" panose="02040502050405020303" pitchFamily="18" charset="0"/>
                </a:rPr>
                <a:t>总费用高</a:t>
              </a:r>
              <a:endParaRPr sz="1200" b="1" dirty="0">
                <a:solidFill>
                  <a:schemeClr val="bg1"/>
                </a:solidFill>
                <a:latin typeface="Georgia" panose="02040502050405020303" pitchFamily="18" charset="0"/>
              </a:endParaRPr>
            </a:p>
          </p:txBody>
        </p:sp>
        <p:sp>
          <p:nvSpPr>
            <p:cNvPr id="20" name="Google Shape;3722;p92">
              <a:extLst>
                <a:ext uri="{FF2B5EF4-FFF2-40B4-BE49-F238E27FC236}">
                  <a16:creationId xmlns:a16="http://schemas.microsoft.com/office/drawing/2014/main" id="{AA71A91D-5CD3-2A4B-8A19-3DEBD9DEE52B}"/>
                </a:ext>
              </a:extLst>
            </p:cNvPr>
            <p:cNvSpPr txBox="1"/>
            <p:nvPr/>
          </p:nvSpPr>
          <p:spPr>
            <a:xfrm>
              <a:off x="6639482" y="3374509"/>
              <a:ext cx="1411055" cy="377189"/>
            </a:xfrm>
            <a:prstGeom prst="rect">
              <a:avLst/>
            </a:prstGeom>
            <a:noFill/>
            <a:ln>
              <a:noFill/>
            </a:ln>
          </p:spPr>
          <p:txBody>
            <a:bodyPr spcFirstLastPara="1" wrap="square" lIns="0" tIns="0" rIns="58631" bIns="0" anchor="t" anchorCtr="0">
              <a:noAutofit/>
            </a:bodyPr>
            <a:lstStyle/>
            <a:p>
              <a:r>
                <a:rPr lang="ko-KR" altLang="en-US" sz="1200" b="1" dirty="0" err="1">
                  <a:solidFill>
                    <a:schemeClr val="bg1"/>
                  </a:solidFill>
                  <a:latin typeface="Georgia" panose="02040502050405020303" pitchFamily="18" charset="0"/>
                </a:rPr>
                <a:t>总费用低</a:t>
              </a:r>
              <a:endParaRPr sz="1200" b="1" dirty="0">
                <a:solidFill>
                  <a:schemeClr val="bg1"/>
                </a:solidFill>
                <a:latin typeface="Georgia" panose="02040502050405020303" pitchFamily="18" charset="0"/>
              </a:endParaRPr>
            </a:p>
          </p:txBody>
        </p:sp>
        <p:sp>
          <p:nvSpPr>
            <p:cNvPr id="21" name="Google Shape;3722;p92">
              <a:extLst>
                <a:ext uri="{FF2B5EF4-FFF2-40B4-BE49-F238E27FC236}">
                  <a16:creationId xmlns:a16="http://schemas.microsoft.com/office/drawing/2014/main" id="{04BA105B-02BC-3946-B42F-26C9E4CB0C58}"/>
                </a:ext>
              </a:extLst>
            </p:cNvPr>
            <p:cNvSpPr txBox="1"/>
            <p:nvPr/>
          </p:nvSpPr>
          <p:spPr>
            <a:xfrm>
              <a:off x="3986240" y="1183008"/>
              <a:ext cx="1403035" cy="377189"/>
            </a:xfrm>
            <a:prstGeom prst="rect">
              <a:avLst/>
            </a:prstGeom>
            <a:noFill/>
            <a:ln>
              <a:noFill/>
            </a:ln>
          </p:spPr>
          <p:txBody>
            <a:bodyPr spcFirstLastPara="1" wrap="square" lIns="0" tIns="0" rIns="58631" bIns="0" anchor="t" anchorCtr="0">
              <a:noAutofit/>
            </a:bodyPr>
            <a:lstStyle/>
            <a:p>
              <a:r>
                <a:rPr lang="ko-KR" altLang="en-US" sz="1200" b="1" dirty="0" err="1">
                  <a:solidFill>
                    <a:schemeClr val="bg1"/>
                  </a:solidFill>
                  <a:latin typeface="Georgia" panose="02040502050405020303" pitchFamily="18" charset="0"/>
                </a:rPr>
                <a:t>信用</a:t>
              </a:r>
              <a:r>
                <a:rPr lang="ko-KR" altLang="en-GB" sz="1200" b="1" dirty="0" err="1">
                  <a:solidFill>
                    <a:schemeClr val="bg1"/>
                  </a:solidFill>
                  <a:latin typeface="Georgia" panose="02040502050405020303" pitchFamily="18" charset="0"/>
                </a:rPr>
                <a:t>门槛</a:t>
              </a:r>
              <a:r>
                <a:rPr lang="ko-KR" altLang="en-US" sz="1200" b="1" dirty="0" err="1">
                  <a:solidFill>
                    <a:schemeClr val="bg1"/>
                  </a:solidFill>
                  <a:latin typeface="Georgia" panose="02040502050405020303" pitchFamily="18" charset="0"/>
                </a:rPr>
                <a:t>低</a:t>
              </a:r>
              <a:endParaRPr sz="1200" b="1" dirty="0">
                <a:solidFill>
                  <a:schemeClr val="bg1"/>
                </a:solidFill>
                <a:latin typeface="Georgia" panose="02040502050405020303" pitchFamily="18" charset="0"/>
              </a:endParaRPr>
            </a:p>
          </p:txBody>
        </p:sp>
        <p:sp>
          <p:nvSpPr>
            <p:cNvPr id="22" name="Google Shape;3722;p92">
              <a:extLst>
                <a:ext uri="{FF2B5EF4-FFF2-40B4-BE49-F238E27FC236}">
                  <a16:creationId xmlns:a16="http://schemas.microsoft.com/office/drawing/2014/main" id="{13E4DE55-86EE-5844-AB3C-6B5C00CA786E}"/>
                </a:ext>
              </a:extLst>
            </p:cNvPr>
            <p:cNvSpPr txBox="1"/>
            <p:nvPr/>
          </p:nvSpPr>
          <p:spPr>
            <a:xfrm>
              <a:off x="3991921" y="5606529"/>
              <a:ext cx="1632397" cy="377189"/>
            </a:xfrm>
            <a:prstGeom prst="rect">
              <a:avLst/>
            </a:prstGeom>
            <a:noFill/>
            <a:ln>
              <a:noFill/>
            </a:ln>
          </p:spPr>
          <p:txBody>
            <a:bodyPr spcFirstLastPara="1" wrap="square" lIns="0" tIns="0" rIns="58631" bIns="0" anchor="t" anchorCtr="0">
              <a:noAutofit/>
            </a:bodyPr>
            <a:lstStyle/>
            <a:p>
              <a:r>
                <a:rPr lang="ko-KR" altLang="en-US" sz="1200" b="1" dirty="0" err="1">
                  <a:solidFill>
                    <a:schemeClr val="bg1"/>
                  </a:solidFill>
                  <a:latin typeface="Georgia" panose="02040502050405020303" pitchFamily="18" charset="0"/>
                </a:rPr>
                <a:t>信用门槛高</a:t>
              </a:r>
              <a:endParaRPr sz="1200" b="1" dirty="0">
                <a:solidFill>
                  <a:schemeClr val="bg1"/>
                </a:solidFill>
                <a:latin typeface="Georgia" panose="02040502050405020303" pitchFamily="18" charset="0"/>
              </a:endParaRPr>
            </a:p>
          </p:txBody>
        </p:sp>
      </p:grpSp>
      <p:sp>
        <p:nvSpPr>
          <p:cNvPr id="31" name="Content Placeholder 2">
            <a:extLst>
              <a:ext uri="{FF2B5EF4-FFF2-40B4-BE49-F238E27FC236}">
                <a16:creationId xmlns:a16="http://schemas.microsoft.com/office/drawing/2014/main" id="{9C44FE45-6223-6444-861E-0BBED394BAE9}"/>
              </a:ext>
            </a:extLst>
          </p:cNvPr>
          <p:cNvSpPr txBox="1">
            <a:spLocks/>
          </p:cNvSpPr>
          <p:nvPr/>
        </p:nvSpPr>
        <p:spPr>
          <a:xfrm>
            <a:off x="4687062" y="3678473"/>
            <a:ext cx="4114800" cy="2754639"/>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ko-KR" altLang="en-US" sz="1800" b="1" dirty="0" err="1"/>
              <a:t>我国汽车金融渗透率较国外差距明显</a:t>
            </a:r>
            <a:r>
              <a:rPr lang="ko-KR" altLang="en-US" sz="1400" dirty="0"/>
              <a:t> </a:t>
            </a:r>
            <a:endParaRPr lang="en-US" altLang="ko-KR" sz="1400" dirty="0"/>
          </a:p>
          <a:p>
            <a:pPr marL="0" indent="0">
              <a:spcBef>
                <a:spcPts val="0"/>
              </a:spcBef>
              <a:spcAft>
                <a:spcPts val="600"/>
              </a:spcAft>
              <a:buNone/>
            </a:pPr>
            <a:r>
              <a:rPr lang="ko-KR" altLang="en-US" sz="1400" dirty="0" err="1"/>
              <a:t>金融渗透率指的是通过贷款及融资等金融手段购买的车辆占总销售车辆数量的百分比。在国外发达的汽车金融市场</a:t>
            </a:r>
            <a:r>
              <a:rPr lang="ko-KR" altLang="en-US" sz="1400" dirty="0"/>
              <a:t>，</a:t>
            </a:r>
            <a:r>
              <a:rPr lang="en-US" altLang="ko-KR" sz="1400" dirty="0"/>
              <a:t>2017</a:t>
            </a:r>
            <a:r>
              <a:rPr lang="ko-KR" altLang="en-US" sz="1400" dirty="0" err="1"/>
              <a:t>年的平均的金融渗透率能达到</a:t>
            </a:r>
            <a:r>
              <a:rPr lang="en-US" altLang="ko-KR" sz="1400" dirty="0"/>
              <a:t>73%</a:t>
            </a:r>
            <a:r>
              <a:rPr lang="ko-KR" altLang="en-US" sz="1400" dirty="0"/>
              <a:t>。</a:t>
            </a:r>
            <a:r>
              <a:rPr lang="ko-KR" altLang="en-US" sz="1400" dirty="0" err="1"/>
              <a:t>相比之下</a:t>
            </a:r>
            <a:r>
              <a:rPr lang="ko-KR" altLang="en-US" sz="1400" dirty="0"/>
              <a:t>，</a:t>
            </a:r>
            <a:r>
              <a:rPr lang="en-US" altLang="ko-KR" sz="1400" dirty="0"/>
              <a:t>2017</a:t>
            </a:r>
            <a:r>
              <a:rPr lang="ko-KR" altLang="en-US" sz="1400" dirty="0" err="1"/>
              <a:t>年中国的汽车金融渗透率则只有</a:t>
            </a:r>
            <a:r>
              <a:rPr lang="en-US" altLang="ko-KR" sz="1400" dirty="0"/>
              <a:t>40%</a:t>
            </a:r>
            <a:r>
              <a:rPr lang="ko-KR" altLang="en-US" sz="1400" dirty="0" err="1"/>
              <a:t>左右</a:t>
            </a:r>
            <a:r>
              <a:rPr lang="ko-KR" altLang="en-US" sz="1400" dirty="0"/>
              <a:t>。</a:t>
            </a:r>
            <a:endParaRPr lang="en-US" altLang="ko-KR" sz="1400" dirty="0"/>
          </a:p>
          <a:p>
            <a:pPr marL="0" indent="0">
              <a:spcBef>
                <a:spcPts val="0"/>
              </a:spcBef>
              <a:spcAft>
                <a:spcPts val="600"/>
              </a:spcAft>
              <a:buNone/>
            </a:pPr>
            <a:r>
              <a:rPr lang="ko-KR" altLang="en-US" sz="1400" dirty="0"/>
              <a:t>在我国的汽车市场中，主机厂商加上经销商的销售体系主导了汽车市场的话语权，主要的利润集中在了主机厂商，整车制造与销售加上零部件销售的利润可以占到整个汽车市场利润的近</a:t>
            </a:r>
            <a:r>
              <a:rPr lang="en-US" altLang="ko-KR" sz="1400" dirty="0"/>
              <a:t>90%</a:t>
            </a:r>
            <a:r>
              <a:rPr lang="ko-KR" altLang="en-US" sz="1400" dirty="0"/>
              <a:t>，</a:t>
            </a:r>
            <a:r>
              <a:rPr lang="ko-KR" altLang="en-US" sz="1400" dirty="0" err="1"/>
              <a:t>相对来说，汽车后市场的利润占比则较少</a:t>
            </a:r>
            <a:r>
              <a:rPr lang="ko-KR" altLang="en-US" sz="1400" dirty="0"/>
              <a:t>。</a:t>
            </a:r>
            <a:endParaRPr lang="en-US" altLang="ko-KR" sz="1400" dirty="0"/>
          </a:p>
          <a:p>
            <a:pPr marL="0" indent="0">
              <a:spcBef>
                <a:spcPts val="0"/>
              </a:spcBef>
              <a:spcAft>
                <a:spcPts val="600"/>
              </a:spcAft>
              <a:buNone/>
            </a:pPr>
            <a:endParaRPr lang="en-GB" sz="1400" dirty="0">
              <a:latin typeface="EYInterstate Light" panose="02000506000000020004" pitchFamily="2" charset="0"/>
              <a:ea typeface="M Ying Hei PRC W3" panose="02000303000000020004" pitchFamily="2" charset="-122"/>
            </a:endParaRPr>
          </a:p>
        </p:txBody>
      </p:sp>
    </p:spTree>
    <p:extLst>
      <p:ext uri="{BB962C8B-B14F-4D97-AF65-F5344CB8AC3E}">
        <p14:creationId xmlns:p14="http://schemas.microsoft.com/office/powerpoint/2010/main" val="3902894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7B3E36-955D-4055-9685-BA5CB006CB6E}"/>
              </a:ext>
            </a:extLst>
          </p:cNvPr>
          <p:cNvSpPr/>
          <p:nvPr/>
        </p:nvSpPr>
        <p:spPr>
          <a:xfrm>
            <a:off x="2585156" y="5338"/>
            <a:ext cx="6558844" cy="6858000"/>
          </a:xfrm>
          <a:prstGeom prst="rect">
            <a:avLst/>
          </a:prstGeom>
          <a:gradFill flip="none" rotWithShape="1">
            <a:gsLst>
              <a:gs pos="0">
                <a:srgbClr val="FFE600">
                  <a:shade val="30000"/>
                  <a:satMod val="115000"/>
                </a:srgbClr>
              </a:gs>
              <a:gs pos="50000">
                <a:srgbClr val="FFE600">
                  <a:shade val="67500"/>
                  <a:satMod val="115000"/>
                </a:srgbClr>
              </a:gs>
              <a:gs pos="100000">
                <a:srgbClr val="FFE600">
                  <a:shade val="100000"/>
                  <a:satMod val="115000"/>
                </a:srgbClr>
              </a:gs>
            </a:gsLst>
            <a:lin ang="135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1200" dirty="0">
              <a:solidFill>
                <a:schemeClr val="tx1"/>
              </a:solidFill>
            </a:endParaRPr>
          </a:p>
        </p:txBody>
      </p:sp>
      <p:sp>
        <p:nvSpPr>
          <p:cNvPr id="17" name="Text Placeholder 25"/>
          <p:cNvSpPr txBox="1">
            <a:spLocks/>
          </p:cNvSpPr>
          <p:nvPr/>
        </p:nvSpPr>
        <p:spPr>
          <a:xfrm>
            <a:off x="219301" y="3455969"/>
            <a:ext cx="2075836" cy="2343771"/>
          </a:xfrm>
          <a:prstGeom prst="rect">
            <a:avLst/>
          </a:prstGeom>
        </p:spPr>
        <p:txBody>
          <a:bodyPr/>
          <a:lstStyle>
            <a:lvl1pPr marL="0" indent="0" algn="ctr" defTabSz="914400" rtl="0" eaLnBrk="1" latinLnBrk="0" hangingPunct="1">
              <a:spcBef>
                <a:spcPts val="0"/>
              </a:spcBef>
              <a:spcAft>
                <a:spcPts val="1200"/>
              </a:spcAft>
              <a:buClr>
                <a:schemeClr val="tx2"/>
              </a:buClr>
              <a:buSzPct val="70000"/>
              <a:buFont typeface="Arial" pitchFamily="34" charset="0"/>
              <a:buNone/>
              <a:defRPr sz="16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pc="25" dirty="0">
                <a:latin typeface="Arial Unicode MS"/>
                <a:cs typeface="Arial Unicode MS"/>
              </a:rPr>
              <a:t>of</a:t>
            </a:r>
            <a:r>
              <a:rPr lang="en-US" spc="-55" dirty="0">
                <a:latin typeface="Arial Unicode MS"/>
                <a:cs typeface="Arial Unicode MS"/>
              </a:rPr>
              <a:t> </a:t>
            </a:r>
            <a:r>
              <a:rPr lang="en-US" spc="25" dirty="0">
                <a:latin typeface="Arial Unicode MS"/>
                <a:cs typeface="Arial Unicode MS"/>
              </a:rPr>
              <a:t>auto</a:t>
            </a:r>
            <a:r>
              <a:rPr lang="en-US" spc="-50" dirty="0">
                <a:latin typeface="Arial Unicode MS"/>
                <a:cs typeface="Arial Unicode MS"/>
              </a:rPr>
              <a:t> </a:t>
            </a:r>
            <a:r>
              <a:rPr lang="en-US" spc="15" dirty="0">
                <a:latin typeface="Arial Unicode MS"/>
                <a:cs typeface="Arial Unicode MS"/>
              </a:rPr>
              <a:t>loan</a:t>
            </a:r>
            <a:r>
              <a:rPr lang="en-US" spc="-55" dirty="0">
                <a:latin typeface="Arial Unicode MS"/>
                <a:cs typeface="Arial Unicode MS"/>
              </a:rPr>
              <a:t> </a:t>
            </a:r>
            <a:r>
              <a:rPr lang="en-US" spc="25" dirty="0">
                <a:latin typeface="Arial Unicode MS"/>
                <a:cs typeface="Arial Unicode MS"/>
              </a:rPr>
              <a:t>securitization</a:t>
            </a:r>
            <a:r>
              <a:rPr lang="en-US" spc="-50" dirty="0">
                <a:latin typeface="Arial Unicode MS"/>
                <a:cs typeface="Arial Unicode MS"/>
              </a:rPr>
              <a:t> </a:t>
            </a:r>
            <a:r>
              <a:rPr lang="en-US" spc="5" dirty="0">
                <a:latin typeface="Arial Unicode MS"/>
                <a:cs typeface="Arial Unicode MS"/>
              </a:rPr>
              <a:t>volume</a:t>
            </a:r>
            <a:r>
              <a:rPr lang="en-US" spc="-55" dirty="0">
                <a:latin typeface="Arial Unicode MS"/>
                <a:cs typeface="Arial Unicode MS"/>
              </a:rPr>
              <a:t> </a:t>
            </a:r>
            <a:r>
              <a:rPr lang="en-US" spc="5" dirty="0">
                <a:latin typeface="Arial Unicode MS"/>
                <a:cs typeface="Arial Unicode MS"/>
              </a:rPr>
              <a:t>came </a:t>
            </a:r>
            <a:r>
              <a:rPr lang="en-US" spc="30" dirty="0">
                <a:latin typeface="Arial Unicode MS"/>
                <a:cs typeface="Arial Unicode MS"/>
              </a:rPr>
              <a:t>from</a:t>
            </a:r>
            <a:r>
              <a:rPr lang="en-US" spc="-60" dirty="0">
                <a:latin typeface="Arial Unicode MS"/>
                <a:cs typeface="Arial Unicode MS"/>
              </a:rPr>
              <a:t> </a:t>
            </a:r>
            <a:r>
              <a:rPr lang="en-US" dirty="0">
                <a:latin typeface="Arial Unicode MS"/>
                <a:cs typeface="Arial Unicode MS"/>
              </a:rPr>
              <a:t>AFC-sponsored</a:t>
            </a:r>
            <a:r>
              <a:rPr lang="en-US" spc="-65" dirty="0">
                <a:latin typeface="Arial Unicode MS"/>
                <a:cs typeface="Arial Unicode MS"/>
              </a:rPr>
              <a:t> </a:t>
            </a:r>
            <a:r>
              <a:rPr lang="en-US" spc="25" dirty="0">
                <a:latin typeface="Arial Unicode MS"/>
                <a:cs typeface="Arial Unicode MS"/>
              </a:rPr>
              <a:t>transactions</a:t>
            </a:r>
            <a:r>
              <a:rPr lang="zh-CN" altLang="en-US" spc="25" dirty="0">
                <a:latin typeface="Arial Unicode MS"/>
                <a:cs typeface="Arial Unicode MS"/>
              </a:rPr>
              <a:t> </a:t>
            </a:r>
            <a:r>
              <a:rPr lang="en-US" altLang="zh-CN" spc="25" dirty="0">
                <a:latin typeface="Arial Unicode MS"/>
                <a:cs typeface="Arial Unicode MS"/>
              </a:rPr>
              <a:t>in</a:t>
            </a:r>
            <a:r>
              <a:rPr lang="zh-CN" altLang="en-US" spc="25" dirty="0">
                <a:latin typeface="Arial Unicode MS"/>
                <a:cs typeface="Arial Unicode MS"/>
              </a:rPr>
              <a:t> </a:t>
            </a:r>
            <a:r>
              <a:rPr lang="en-US" altLang="zh-CN" spc="25" dirty="0">
                <a:latin typeface="Arial Unicode MS"/>
                <a:cs typeface="Arial Unicode MS"/>
              </a:rPr>
              <a:t>2018</a:t>
            </a:r>
            <a:r>
              <a:rPr lang="zh-CN" altLang="en-US" spc="25" dirty="0">
                <a:latin typeface="Arial Unicode MS"/>
                <a:cs typeface="Arial Unicode MS"/>
              </a:rPr>
              <a:t> </a:t>
            </a:r>
            <a:r>
              <a:rPr lang="en-US" altLang="zh-CN" spc="25" dirty="0">
                <a:latin typeface="Arial Unicode MS"/>
                <a:cs typeface="Arial Unicode MS"/>
              </a:rPr>
              <a:t>and</a:t>
            </a:r>
            <a:r>
              <a:rPr lang="zh-CN" altLang="en-US" spc="25" dirty="0">
                <a:latin typeface="Arial Unicode MS"/>
                <a:cs typeface="Arial Unicode MS"/>
              </a:rPr>
              <a:t> </a:t>
            </a:r>
            <a:r>
              <a:rPr lang="en-US" altLang="zh-CN" spc="25" dirty="0">
                <a:latin typeface="Arial Unicode MS"/>
                <a:cs typeface="Arial Unicode MS"/>
              </a:rPr>
              <a:t>the</a:t>
            </a:r>
            <a:r>
              <a:rPr lang="zh-CN" altLang="en-US" spc="25" dirty="0">
                <a:latin typeface="Arial Unicode MS"/>
                <a:cs typeface="Arial Unicode MS"/>
              </a:rPr>
              <a:t> </a:t>
            </a:r>
            <a:r>
              <a:rPr lang="en-US" altLang="zh-CN" spc="25" dirty="0">
                <a:latin typeface="Arial Unicode MS"/>
                <a:cs typeface="Arial Unicode MS"/>
              </a:rPr>
              <a:t>market</a:t>
            </a:r>
            <a:r>
              <a:rPr lang="zh-CN" altLang="en-US" spc="25" dirty="0">
                <a:latin typeface="Arial Unicode MS"/>
                <a:cs typeface="Arial Unicode MS"/>
              </a:rPr>
              <a:t> </a:t>
            </a:r>
            <a:r>
              <a:rPr lang="en-US" altLang="zh-CN" spc="25" dirty="0">
                <a:latin typeface="Arial Unicode MS"/>
                <a:cs typeface="Arial Unicode MS"/>
              </a:rPr>
              <a:t>is</a:t>
            </a:r>
            <a:r>
              <a:rPr lang="zh-CN" altLang="en-US" spc="25" dirty="0">
                <a:latin typeface="Arial Unicode MS"/>
                <a:cs typeface="Arial Unicode MS"/>
              </a:rPr>
              <a:t> </a:t>
            </a:r>
            <a:r>
              <a:rPr lang="en-US" altLang="zh-CN" spc="25" dirty="0">
                <a:latin typeface="Arial Unicode MS"/>
                <a:cs typeface="Arial Unicode MS"/>
              </a:rPr>
              <a:t>projected</a:t>
            </a:r>
            <a:r>
              <a:rPr lang="zh-CN" altLang="en-US" spc="25" dirty="0">
                <a:latin typeface="Arial Unicode MS"/>
                <a:cs typeface="Arial Unicode MS"/>
              </a:rPr>
              <a:t> </a:t>
            </a:r>
            <a:r>
              <a:rPr lang="en-US" altLang="zh-CN" spc="25" dirty="0">
                <a:latin typeface="Arial Unicode MS"/>
                <a:cs typeface="Arial Unicode MS"/>
              </a:rPr>
              <a:t>to</a:t>
            </a:r>
            <a:r>
              <a:rPr lang="zh-CN" altLang="en-US" spc="25" dirty="0">
                <a:latin typeface="Arial Unicode MS"/>
                <a:cs typeface="Arial Unicode MS"/>
              </a:rPr>
              <a:t> </a:t>
            </a:r>
            <a:r>
              <a:rPr lang="en-US" altLang="zh-CN" spc="25" dirty="0">
                <a:latin typeface="Arial Unicode MS"/>
                <a:cs typeface="Arial Unicode MS"/>
              </a:rPr>
              <a:t>reach</a:t>
            </a:r>
            <a:r>
              <a:rPr lang="zh-CN" altLang="en-US" spc="25" dirty="0">
                <a:latin typeface="Arial Unicode MS"/>
                <a:cs typeface="Arial Unicode MS"/>
              </a:rPr>
              <a:t> </a:t>
            </a:r>
            <a:r>
              <a:rPr lang="en-US" altLang="zh-CN" spc="25" dirty="0">
                <a:latin typeface="Arial Unicode MS"/>
                <a:cs typeface="Arial Unicode MS"/>
              </a:rPr>
              <a:t>nearly</a:t>
            </a:r>
            <a:r>
              <a:rPr lang="zh-CN" altLang="en-US" spc="25" dirty="0">
                <a:latin typeface="Arial Unicode MS"/>
                <a:cs typeface="Arial Unicode MS"/>
              </a:rPr>
              <a:t> </a:t>
            </a:r>
            <a:r>
              <a:rPr lang="en-US" altLang="zh-CN" spc="25" dirty="0">
                <a:latin typeface="Arial Unicode MS"/>
                <a:cs typeface="Arial Unicode MS"/>
              </a:rPr>
              <a:t>400</a:t>
            </a:r>
            <a:r>
              <a:rPr lang="zh-CN" altLang="en-US" spc="25" dirty="0">
                <a:latin typeface="Arial Unicode MS"/>
                <a:cs typeface="Arial Unicode MS"/>
              </a:rPr>
              <a:t> </a:t>
            </a:r>
            <a:r>
              <a:rPr lang="en-US" altLang="zh-CN" spc="25" dirty="0">
                <a:latin typeface="Arial Unicode MS"/>
                <a:cs typeface="Arial Unicode MS"/>
              </a:rPr>
              <a:t>Billion</a:t>
            </a:r>
            <a:r>
              <a:rPr lang="zh-CN" altLang="en-US" spc="25" dirty="0">
                <a:latin typeface="Arial Unicode MS"/>
                <a:cs typeface="Arial Unicode MS"/>
              </a:rPr>
              <a:t> </a:t>
            </a:r>
            <a:r>
              <a:rPr lang="en-US" altLang="zh-CN" spc="25" dirty="0">
                <a:latin typeface="Arial Unicode MS"/>
                <a:cs typeface="Arial Unicode MS"/>
              </a:rPr>
              <a:t>RMB</a:t>
            </a:r>
            <a:endParaRPr lang="en-US" dirty="0">
              <a:latin typeface="EYInterstate Light" panose="02000506000000020004" pitchFamily="2" charset="0"/>
            </a:endParaRPr>
          </a:p>
        </p:txBody>
      </p:sp>
      <p:grpSp>
        <p:nvGrpSpPr>
          <p:cNvPr id="107" name="Group 106">
            <a:extLst>
              <a:ext uri="{FF2B5EF4-FFF2-40B4-BE49-F238E27FC236}">
                <a16:creationId xmlns:a16="http://schemas.microsoft.com/office/drawing/2014/main" id="{62E5C195-1EAE-3B44-AD52-E3EDDF41218E}"/>
              </a:ext>
            </a:extLst>
          </p:cNvPr>
          <p:cNvGrpSpPr>
            <a:grpSpLocks noChangeAspect="1"/>
          </p:cNvGrpSpPr>
          <p:nvPr/>
        </p:nvGrpSpPr>
        <p:grpSpPr>
          <a:xfrm>
            <a:off x="3094616" y="439417"/>
            <a:ext cx="5503608" cy="2858054"/>
            <a:chOff x="505141" y="1269874"/>
            <a:chExt cx="6086653" cy="3069445"/>
          </a:xfrm>
        </p:grpSpPr>
        <p:grpSp>
          <p:nvGrpSpPr>
            <p:cNvPr id="108" name="object 3">
              <a:extLst>
                <a:ext uri="{FF2B5EF4-FFF2-40B4-BE49-F238E27FC236}">
                  <a16:creationId xmlns:a16="http://schemas.microsoft.com/office/drawing/2014/main" id="{D415F7CF-838F-F84E-A3D8-42FB1FF20754}"/>
                </a:ext>
              </a:extLst>
            </p:cNvPr>
            <p:cNvGrpSpPr/>
            <p:nvPr/>
          </p:nvGrpSpPr>
          <p:grpSpPr>
            <a:xfrm>
              <a:off x="998915" y="1963486"/>
              <a:ext cx="4486910" cy="1770380"/>
              <a:chOff x="998915" y="1963486"/>
              <a:chExt cx="4486910" cy="1770380"/>
            </a:xfrm>
          </p:grpSpPr>
          <p:sp>
            <p:nvSpPr>
              <p:cNvPr id="135" name="object 4">
                <a:extLst>
                  <a:ext uri="{FF2B5EF4-FFF2-40B4-BE49-F238E27FC236}">
                    <a16:creationId xmlns:a16="http://schemas.microsoft.com/office/drawing/2014/main" id="{73D7330C-202D-8248-A7A6-69A2F3F9D1F2}"/>
                  </a:ext>
                </a:extLst>
              </p:cNvPr>
              <p:cNvSpPr/>
              <p:nvPr/>
            </p:nvSpPr>
            <p:spPr>
              <a:xfrm>
                <a:off x="1001312" y="3417094"/>
                <a:ext cx="2752725" cy="0"/>
              </a:xfrm>
              <a:custGeom>
                <a:avLst/>
                <a:gdLst/>
                <a:ahLst/>
                <a:cxnLst/>
                <a:rect l="l" t="t" r="r" b="b"/>
                <a:pathLst>
                  <a:path w="2752725">
                    <a:moveTo>
                      <a:pt x="0" y="0"/>
                    </a:moveTo>
                    <a:lnTo>
                      <a:pt x="2113003" y="0"/>
                    </a:lnTo>
                  </a:path>
                  <a:path w="2752725">
                    <a:moveTo>
                      <a:pt x="2368524" y="0"/>
                    </a:moveTo>
                    <a:lnTo>
                      <a:pt x="2752404" y="0"/>
                    </a:lnTo>
                  </a:path>
                </a:pathLst>
              </a:custGeom>
              <a:ln w="3175">
                <a:solidFill>
                  <a:srgbClr val="BEBEBE"/>
                </a:solidFill>
              </a:ln>
            </p:spPr>
            <p:txBody>
              <a:bodyPr wrap="square" lIns="0" tIns="0" rIns="0" bIns="0" rtlCol="0"/>
              <a:lstStyle/>
              <a:p>
                <a:endParaRPr/>
              </a:p>
            </p:txBody>
          </p:sp>
          <p:sp>
            <p:nvSpPr>
              <p:cNvPr id="136" name="object 5">
                <a:extLst>
                  <a:ext uri="{FF2B5EF4-FFF2-40B4-BE49-F238E27FC236}">
                    <a16:creationId xmlns:a16="http://schemas.microsoft.com/office/drawing/2014/main" id="{E3748283-2E0F-5644-A328-E39C2CFD317C}"/>
                  </a:ext>
                </a:extLst>
              </p:cNvPr>
              <p:cNvSpPr/>
              <p:nvPr/>
            </p:nvSpPr>
            <p:spPr>
              <a:xfrm>
                <a:off x="3114316" y="3382620"/>
                <a:ext cx="255904" cy="320040"/>
              </a:xfrm>
              <a:custGeom>
                <a:avLst/>
                <a:gdLst/>
                <a:ahLst/>
                <a:cxnLst/>
                <a:rect l="l" t="t" r="r" b="b"/>
                <a:pathLst>
                  <a:path w="255904" h="320039">
                    <a:moveTo>
                      <a:pt x="255520" y="319705"/>
                    </a:moveTo>
                    <a:lnTo>
                      <a:pt x="0" y="319705"/>
                    </a:lnTo>
                    <a:lnTo>
                      <a:pt x="0" y="0"/>
                    </a:lnTo>
                    <a:lnTo>
                      <a:pt x="255520" y="0"/>
                    </a:lnTo>
                    <a:lnTo>
                      <a:pt x="255520" y="319705"/>
                    </a:lnTo>
                    <a:close/>
                  </a:path>
                </a:pathLst>
              </a:custGeom>
              <a:solidFill>
                <a:srgbClr val="002A5E"/>
              </a:solidFill>
            </p:spPr>
            <p:txBody>
              <a:bodyPr wrap="square" lIns="0" tIns="0" rIns="0" bIns="0" rtlCol="0"/>
              <a:lstStyle/>
              <a:p>
                <a:endParaRPr/>
              </a:p>
            </p:txBody>
          </p:sp>
          <p:sp>
            <p:nvSpPr>
              <p:cNvPr id="137" name="object 6">
                <a:extLst>
                  <a:ext uri="{FF2B5EF4-FFF2-40B4-BE49-F238E27FC236}">
                    <a16:creationId xmlns:a16="http://schemas.microsoft.com/office/drawing/2014/main" id="{4E86E6F9-192A-C245-870C-C588C56D56A6}"/>
                  </a:ext>
                </a:extLst>
              </p:cNvPr>
              <p:cNvSpPr/>
              <p:nvPr/>
            </p:nvSpPr>
            <p:spPr>
              <a:xfrm>
                <a:off x="1001312" y="2846672"/>
                <a:ext cx="3392804" cy="570865"/>
              </a:xfrm>
              <a:custGeom>
                <a:avLst/>
                <a:gdLst/>
                <a:ahLst/>
                <a:cxnLst/>
                <a:rect l="l" t="t" r="r" b="b"/>
                <a:pathLst>
                  <a:path w="3392804" h="570864">
                    <a:moveTo>
                      <a:pt x="3009083" y="570422"/>
                    </a:moveTo>
                    <a:lnTo>
                      <a:pt x="3392646" y="570422"/>
                    </a:lnTo>
                  </a:path>
                  <a:path w="3392804" h="570864">
                    <a:moveTo>
                      <a:pt x="2368524" y="285191"/>
                    </a:moveTo>
                    <a:lnTo>
                      <a:pt x="2752404" y="285191"/>
                    </a:lnTo>
                  </a:path>
                  <a:path w="3392804" h="570864">
                    <a:moveTo>
                      <a:pt x="3009083" y="285191"/>
                    </a:moveTo>
                    <a:lnTo>
                      <a:pt x="3392646" y="285191"/>
                    </a:lnTo>
                  </a:path>
                  <a:path w="3392804" h="570864">
                    <a:moveTo>
                      <a:pt x="0" y="0"/>
                    </a:moveTo>
                    <a:lnTo>
                      <a:pt x="3392646" y="0"/>
                    </a:lnTo>
                  </a:path>
                </a:pathLst>
              </a:custGeom>
              <a:ln w="3175">
                <a:solidFill>
                  <a:srgbClr val="BEBEBE"/>
                </a:solidFill>
              </a:ln>
            </p:spPr>
            <p:txBody>
              <a:bodyPr wrap="square" lIns="0" tIns="0" rIns="0" bIns="0" rtlCol="0"/>
              <a:lstStyle/>
              <a:p>
                <a:endParaRPr/>
              </a:p>
            </p:txBody>
          </p:sp>
          <p:sp>
            <p:nvSpPr>
              <p:cNvPr id="138" name="object 7">
                <a:extLst>
                  <a:ext uri="{FF2B5EF4-FFF2-40B4-BE49-F238E27FC236}">
                    <a16:creationId xmlns:a16="http://schemas.microsoft.com/office/drawing/2014/main" id="{E6839187-0E6D-DE4D-A8E2-2A7AA52E9817}"/>
                  </a:ext>
                </a:extLst>
              </p:cNvPr>
              <p:cNvSpPr/>
              <p:nvPr/>
            </p:nvSpPr>
            <p:spPr>
              <a:xfrm>
                <a:off x="3753716" y="2888257"/>
                <a:ext cx="257175" cy="814069"/>
              </a:xfrm>
              <a:custGeom>
                <a:avLst/>
                <a:gdLst/>
                <a:ahLst/>
                <a:cxnLst/>
                <a:rect l="l" t="t" r="r" b="b"/>
                <a:pathLst>
                  <a:path w="257175" h="814070">
                    <a:moveTo>
                      <a:pt x="256679" y="814068"/>
                    </a:moveTo>
                    <a:lnTo>
                      <a:pt x="0" y="814068"/>
                    </a:lnTo>
                    <a:lnTo>
                      <a:pt x="0" y="0"/>
                    </a:lnTo>
                    <a:lnTo>
                      <a:pt x="256679" y="0"/>
                    </a:lnTo>
                    <a:lnTo>
                      <a:pt x="256679" y="814068"/>
                    </a:lnTo>
                    <a:close/>
                  </a:path>
                </a:pathLst>
              </a:custGeom>
              <a:solidFill>
                <a:srgbClr val="002A5E"/>
              </a:solidFill>
            </p:spPr>
            <p:txBody>
              <a:bodyPr wrap="square" lIns="0" tIns="0" rIns="0" bIns="0" rtlCol="0"/>
              <a:lstStyle/>
              <a:p>
                <a:endParaRPr/>
              </a:p>
            </p:txBody>
          </p:sp>
          <p:sp>
            <p:nvSpPr>
              <p:cNvPr id="139" name="object 8">
                <a:extLst>
                  <a:ext uri="{FF2B5EF4-FFF2-40B4-BE49-F238E27FC236}">
                    <a16:creationId xmlns:a16="http://schemas.microsoft.com/office/drawing/2014/main" id="{AED0308D-C9ED-4B4E-9076-5C8A949E5CC8}"/>
                  </a:ext>
                </a:extLst>
              </p:cNvPr>
              <p:cNvSpPr/>
              <p:nvPr/>
            </p:nvSpPr>
            <p:spPr>
              <a:xfrm>
                <a:off x="1001312" y="2276219"/>
                <a:ext cx="4032885" cy="1141095"/>
              </a:xfrm>
              <a:custGeom>
                <a:avLst/>
                <a:gdLst/>
                <a:ahLst/>
                <a:cxnLst/>
                <a:rect l="l" t="t" r="r" b="b"/>
                <a:pathLst>
                  <a:path w="4032885" h="1141095">
                    <a:moveTo>
                      <a:pt x="3648434" y="1140874"/>
                    </a:moveTo>
                    <a:lnTo>
                      <a:pt x="4032314" y="1140874"/>
                    </a:lnTo>
                  </a:path>
                  <a:path w="4032885" h="1141095">
                    <a:moveTo>
                      <a:pt x="3648434" y="855643"/>
                    </a:moveTo>
                    <a:lnTo>
                      <a:pt x="4032314" y="855643"/>
                    </a:lnTo>
                  </a:path>
                  <a:path w="4032885" h="1141095">
                    <a:moveTo>
                      <a:pt x="3648434" y="570452"/>
                    </a:moveTo>
                    <a:lnTo>
                      <a:pt x="4032314" y="570452"/>
                    </a:lnTo>
                  </a:path>
                  <a:path w="4032885" h="1141095">
                    <a:moveTo>
                      <a:pt x="0" y="285221"/>
                    </a:moveTo>
                    <a:lnTo>
                      <a:pt x="3392646" y="285221"/>
                    </a:lnTo>
                  </a:path>
                  <a:path w="4032885" h="1141095">
                    <a:moveTo>
                      <a:pt x="3648434" y="285221"/>
                    </a:moveTo>
                    <a:lnTo>
                      <a:pt x="4032314" y="285221"/>
                    </a:lnTo>
                  </a:path>
                  <a:path w="4032885" h="1141095">
                    <a:moveTo>
                      <a:pt x="0" y="0"/>
                    </a:moveTo>
                    <a:lnTo>
                      <a:pt x="3392646" y="0"/>
                    </a:lnTo>
                  </a:path>
                  <a:path w="4032885" h="1141095">
                    <a:moveTo>
                      <a:pt x="3648434" y="0"/>
                    </a:moveTo>
                    <a:lnTo>
                      <a:pt x="4032314" y="0"/>
                    </a:lnTo>
                  </a:path>
                </a:pathLst>
              </a:custGeom>
              <a:ln w="3175">
                <a:solidFill>
                  <a:srgbClr val="BEBEBE"/>
                </a:solidFill>
              </a:ln>
            </p:spPr>
            <p:txBody>
              <a:bodyPr wrap="square" lIns="0" tIns="0" rIns="0" bIns="0" rtlCol="0"/>
              <a:lstStyle/>
              <a:p>
                <a:endParaRPr/>
              </a:p>
            </p:txBody>
          </p:sp>
          <p:sp>
            <p:nvSpPr>
              <p:cNvPr id="140" name="object 9">
                <a:extLst>
                  <a:ext uri="{FF2B5EF4-FFF2-40B4-BE49-F238E27FC236}">
                    <a16:creationId xmlns:a16="http://schemas.microsoft.com/office/drawing/2014/main" id="{CAE79D39-9170-F94D-AD5A-F80148D2A045}"/>
                  </a:ext>
                </a:extLst>
              </p:cNvPr>
              <p:cNvSpPr/>
              <p:nvPr/>
            </p:nvSpPr>
            <p:spPr>
              <a:xfrm>
                <a:off x="4393959" y="2317804"/>
                <a:ext cx="255904" cy="1384935"/>
              </a:xfrm>
              <a:custGeom>
                <a:avLst/>
                <a:gdLst/>
                <a:ahLst/>
                <a:cxnLst/>
                <a:rect l="l" t="t" r="r" b="b"/>
                <a:pathLst>
                  <a:path w="255904" h="1384935">
                    <a:moveTo>
                      <a:pt x="255787" y="1384521"/>
                    </a:moveTo>
                    <a:lnTo>
                      <a:pt x="0" y="1384521"/>
                    </a:lnTo>
                    <a:lnTo>
                      <a:pt x="0" y="0"/>
                    </a:lnTo>
                    <a:lnTo>
                      <a:pt x="255787" y="0"/>
                    </a:lnTo>
                    <a:lnTo>
                      <a:pt x="255787" y="1384521"/>
                    </a:lnTo>
                    <a:close/>
                  </a:path>
                </a:pathLst>
              </a:custGeom>
              <a:solidFill>
                <a:srgbClr val="002A5E"/>
              </a:solidFill>
            </p:spPr>
            <p:txBody>
              <a:bodyPr wrap="square" lIns="0" tIns="0" rIns="0" bIns="0" rtlCol="0"/>
              <a:lstStyle/>
              <a:p>
                <a:endParaRPr/>
              </a:p>
            </p:txBody>
          </p:sp>
          <p:sp>
            <p:nvSpPr>
              <p:cNvPr id="141" name="object 10">
                <a:extLst>
                  <a:ext uri="{FF2B5EF4-FFF2-40B4-BE49-F238E27FC236}">
                    <a16:creationId xmlns:a16="http://schemas.microsoft.com/office/drawing/2014/main" id="{1F6B9DF5-D209-AE41-B787-515049CAEC1F}"/>
                  </a:ext>
                </a:extLst>
              </p:cNvPr>
              <p:cNvSpPr/>
              <p:nvPr/>
            </p:nvSpPr>
            <p:spPr>
              <a:xfrm>
                <a:off x="5290345" y="2276219"/>
                <a:ext cx="191770" cy="1141095"/>
              </a:xfrm>
              <a:custGeom>
                <a:avLst/>
                <a:gdLst/>
                <a:ahLst/>
                <a:cxnLst/>
                <a:rect l="l" t="t" r="r" b="b"/>
                <a:pathLst>
                  <a:path w="191770" h="1141095">
                    <a:moveTo>
                      <a:pt x="0" y="1140874"/>
                    </a:moveTo>
                    <a:lnTo>
                      <a:pt x="191296" y="1140874"/>
                    </a:lnTo>
                  </a:path>
                  <a:path w="191770" h="1141095">
                    <a:moveTo>
                      <a:pt x="0" y="855643"/>
                    </a:moveTo>
                    <a:lnTo>
                      <a:pt x="191296" y="855643"/>
                    </a:lnTo>
                  </a:path>
                  <a:path w="191770" h="1141095">
                    <a:moveTo>
                      <a:pt x="0" y="570452"/>
                    </a:moveTo>
                    <a:lnTo>
                      <a:pt x="191296" y="570452"/>
                    </a:lnTo>
                  </a:path>
                  <a:path w="191770" h="1141095">
                    <a:moveTo>
                      <a:pt x="0" y="285221"/>
                    </a:moveTo>
                    <a:lnTo>
                      <a:pt x="191296" y="285221"/>
                    </a:lnTo>
                  </a:path>
                  <a:path w="191770" h="1141095">
                    <a:moveTo>
                      <a:pt x="0" y="0"/>
                    </a:moveTo>
                    <a:lnTo>
                      <a:pt x="191296" y="0"/>
                    </a:lnTo>
                  </a:path>
                </a:pathLst>
              </a:custGeom>
              <a:ln w="3175">
                <a:solidFill>
                  <a:srgbClr val="BEBEBE"/>
                </a:solidFill>
              </a:ln>
            </p:spPr>
            <p:txBody>
              <a:bodyPr wrap="square" lIns="0" tIns="0" rIns="0" bIns="0" rtlCol="0"/>
              <a:lstStyle/>
              <a:p>
                <a:endParaRPr/>
              </a:p>
            </p:txBody>
          </p:sp>
          <p:sp>
            <p:nvSpPr>
              <p:cNvPr id="142" name="object 11">
                <a:extLst>
                  <a:ext uri="{FF2B5EF4-FFF2-40B4-BE49-F238E27FC236}">
                    <a16:creationId xmlns:a16="http://schemas.microsoft.com/office/drawing/2014/main" id="{0E253397-D7EF-AA48-B867-E4AD2ECBAF09}"/>
                  </a:ext>
                </a:extLst>
              </p:cNvPr>
              <p:cNvSpPr/>
              <p:nvPr/>
            </p:nvSpPr>
            <p:spPr>
              <a:xfrm>
                <a:off x="1193838" y="2168105"/>
                <a:ext cx="4097020" cy="1534795"/>
              </a:xfrm>
              <a:custGeom>
                <a:avLst/>
                <a:gdLst/>
                <a:ahLst/>
                <a:cxnLst/>
                <a:rect l="l" t="t" r="r" b="b"/>
                <a:pathLst>
                  <a:path w="4097020" h="1534795">
                    <a:moveTo>
                      <a:pt x="255524" y="1505712"/>
                    </a:moveTo>
                    <a:lnTo>
                      <a:pt x="0" y="1505712"/>
                    </a:lnTo>
                    <a:lnTo>
                      <a:pt x="0" y="1534223"/>
                    </a:lnTo>
                    <a:lnTo>
                      <a:pt x="255524" y="1534223"/>
                    </a:lnTo>
                    <a:lnTo>
                      <a:pt x="255524" y="1505712"/>
                    </a:lnTo>
                    <a:close/>
                  </a:path>
                  <a:path w="4097020" h="1534795">
                    <a:moveTo>
                      <a:pt x="4096499" y="0"/>
                    </a:moveTo>
                    <a:lnTo>
                      <a:pt x="3839781" y="0"/>
                    </a:lnTo>
                    <a:lnTo>
                      <a:pt x="3839781" y="1534223"/>
                    </a:lnTo>
                    <a:lnTo>
                      <a:pt x="4096499" y="1534223"/>
                    </a:lnTo>
                    <a:lnTo>
                      <a:pt x="4096499" y="0"/>
                    </a:lnTo>
                    <a:close/>
                  </a:path>
                </a:pathLst>
              </a:custGeom>
              <a:solidFill>
                <a:srgbClr val="002A5E"/>
              </a:solidFill>
            </p:spPr>
            <p:txBody>
              <a:bodyPr wrap="square" lIns="0" tIns="0" rIns="0" bIns="0" rtlCol="0"/>
              <a:lstStyle/>
              <a:p>
                <a:endParaRPr dirty="0"/>
              </a:p>
            </p:txBody>
          </p:sp>
          <p:sp>
            <p:nvSpPr>
              <p:cNvPr id="143" name="object 12">
                <a:extLst>
                  <a:ext uri="{FF2B5EF4-FFF2-40B4-BE49-F238E27FC236}">
                    <a16:creationId xmlns:a16="http://schemas.microsoft.com/office/drawing/2014/main" id="{35472870-3477-064C-91DB-35177333DCF6}"/>
                  </a:ext>
                </a:extLst>
              </p:cNvPr>
              <p:cNvSpPr/>
              <p:nvPr/>
            </p:nvSpPr>
            <p:spPr>
              <a:xfrm>
                <a:off x="1193846" y="3673813"/>
                <a:ext cx="255904" cy="28575"/>
              </a:xfrm>
              <a:custGeom>
                <a:avLst/>
                <a:gdLst/>
                <a:ahLst/>
                <a:cxnLst/>
                <a:rect l="l" t="t" r="r" b="b"/>
                <a:pathLst>
                  <a:path w="255905" h="28575">
                    <a:moveTo>
                      <a:pt x="0" y="0"/>
                    </a:moveTo>
                    <a:lnTo>
                      <a:pt x="255520" y="0"/>
                    </a:lnTo>
                    <a:lnTo>
                      <a:pt x="255520" y="28512"/>
                    </a:lnTo>
                    <a:lnTo>
                      <a:pt x="0" y="28512"/>
                    </a:lnTo>
                    <a:lnTo>
                      <a:pt x="0" y="0"/>
                    </a:lnTo>
                    <a:close/>
                  </a:path>
                </a:pathLst>
              </a:custGeom>
              <a:ln w="9903">
                <a:solidFill>
                  <a:srgbClr val="002A5E"/>
                </a:solidFill>
              </a:ln>
            </p:spPr>
            <p:txBody>
              <a:bodyPr wrap="square" lIns="0" tIns="0" rIns="0" bIns="0" rtlCol="0"/>
              <a:lstStyle/>
              <a:p>
                <a:endParaRPr/>
              </a:p>
            </p:txBody>
          </p:sp>
          <p:sp>
            <p:nvSpPr>
              <p:cNvPr id="144" name="object 13">
                <a:extLst>
                  <a:ext uri="{FF2B5EF4-FFF2-40B4-BE49-F238E27FC236}">
                    <a16:creationId xmlns:a16="http://schemas.microsoft.com/office/drawing/2014/main" id="{8EB00B0E-F2E4-4C40-B05B-C8B7E4EA3003}"/>
                  </a:ext>
                </a:extLst>
              </p:cNvPr>
              <p:cNvSpPr/>
              <p:nvPr/>
            </p:nvSpPr>
            <p:spPr>
              <a:xfrm>
                <a:off x="1833207" y="3673813"/>
                <a:ext cx="257175" cy="28575"/>
              </a:xfrm>
              <a:custGeom>
                <a:avLst/>
                <a:gdLst/>
                <a:ahLst/>
                <a:cxnLst/>
                <a:rect l="l" t="t" r="r" b="b"/>
                <a:pathLst>
                  <a:path w="257175" h="28575">
                    <a:moveTo>
                      <a:pt x="256718" y="28512"/>
                    </a:moveTo>
                    <a:lnTo>
                      <a:pt x="0" y="28512"/>
                    </a:lnTo>
                    <a:lnTo>
                      <a:pt x="0" y="0"/>
                    </a:lnTo>
                    <a:lnTo>
                      <a:pt x="256718" y="0"/>
                    </a:lnTo>
                    <a:lnTo>
                      <a:pt x="256718" y="28512"/>
                    </a:lnTo>
                    <a:close/>
                  </a:path>
                </a:pathLst>
              </a:custGeom>
              <a:solidFill>
                <a:srgbClr val="002A5E"/>
              </a:solidFill>
            </p:spPr>
            <p:txBody>
              <a:bodyPr wrap="square" lIns="0" tIns="0" rIns="0" bIns="0" rtlCol="0"/>
              <a:lstStyle/>
              <a:p>
                <a:endParaRPr/>
              </a:p>
            </p:txBody>
          </p:sp>
          <p:sp>
            <p:nvSpPr>
              <p:cNvPr id="145" name="object 14">
                <a:extLst>
                  <a:ext uri="{FF2B5EF4-FFF2-40B4-BE49-F238E27FC236}">
                    <a16:creationId xmlns:a16="http://schemas.microsoft.com/office/drawing/2014/main" id="{6F23BE5C-0C73-DE47-8376-55B6804CCC5D}"/>
                  </a:ext>
                </a:extLst>
              </p:cNvPr>
              <p:cNvSpPr/>
              <p:nvPr/>
            </p:nvSpPr>
            <p:spPr>
              <a:xfrm>
                <a:off x="1833207" y="3673813"/>
                <a:ext cx="257175" cy="28575"/>
              </a:xfrm>
              <a:custGeom>
                <a:avLst/>
                <a:gdLst/>
                <a:ahLst/>
                <a:cxnLst/>
                <a:rect l="l" t="t" r="r" b="b"/>
                <a:pathLst>
                  <a:path w="257175" h="28575">
                    <a:moveTo>
                      <a:pt x="0" y="0"/>
                    </a:moveTo>
                    <a:lnTo>
                      <a:pt x="256718" y="0"/>
                    </a:lnTo>
                    <a:lnTo>
                      <a:pt x="256718" y="28512"/>
                    </a:lnTo>
                    <a:lnTo>
                      <a:pt x="0" y="28512"/>
                    </a:lnTo>
                    <a:lnTo>
                      <a:pt x="0" y="0"/>
                    </a:lnTo>
                    <a:close/>
                  </a:path>
                </a:pathLst>
              </a:custGeom>
              <a:ln w="9903">
                <a:solidFill>
                  <a:srgbClr val="002A5E"/>
                </a:solidFill>
              </a:ln>
            </p:spPr>
            <p:txBody>
              <a:bodyPr wrap="square" lIns="0" tIns="0" rIns="0" bIns="0" rtlCol="0"/>
              <a:lstStyle/>
              <a:p>
                <a:endParaRPr/>
              </a:p>
            </p:txBody>
          </p:sp>
          <p:sp>
            <p:nvSpPr>
              <p:cNvPr id="146" name="object 15">
                <a:extLst>
                  <a:ext uri="{FF2B5EF4-FFF2-40B4-BE49-F238E27FC236}">
                    <a16:creationId xmlns:a16="http://schemas.microsoft.com/office/drawing/2014/main" id="{3DBCB5E7-163D-2C4B-BFC3-C0A6FC4C3E15}"/>
                  </a:ext>
                </a:extLst>
              </p:cNvPr>
              <p:cNvSpPr/>
              <p:nvPr/>
            </p:nvSpPr>
            <p:spPr>
              <a:xfrm>
                <a:off x="2473756" y="3590594"/>
                <a:ext cx="255904" cy="111760"/>
              </a:xfrm>
              <a:custGeom>
                <a:avLst/>
                <a:gdLst/>
                <a:ahLst/>
                <a:cxnLst/>
                <a:rect l="l" t="t" r="r" b="b"/>
                <a:pathLst>
                  <a:path w="255905" h="111760">
                    <a:moveTo>
                      <a:pt x="255520" y="111731"/>
                    </a:moveTo>
                    <a:lnTo>
                      <a:pt x="0" y="111731"/>
                    </a:lnTo>
                    <a:lnTo>
                      <a:pt x="0" y="0"/>
                    </a:lnTo>
                    <a:lnTo>
                      <a:pt x="255520" y="0"/>
                    </a:lnTo>
                    <a:lnTo>
                      <a:pt x="255520" y="111731"/>
                    </a:lnTo>
                    <a:close/>
                  </a:path>
                </a:pathLst>
              </a:custGeom>
              <a:solidFill>
                <a:srgbClr val="002A5E"/>
              </a:solidFill>
            </p:spPr>
            <p:txBody>
              <a:bodyPr wrap="square" lIns="0" tIns="0" rIns="0" bIns="0" rtlCol="0"/>
              <a:lstStyle/>
              <a:p>
                <a:endParaRPr/>
              </a:p>
            </p:txBody>
          </p:sp>
          <p:sp>
            <p:nvSpPr>
              <p:cNvPr id="147" name="object 16">
                <a:extLst>
                  <a:ext uri="{FF2B5EF4-FFF2-40B4-BE49-F238E27FC236}">
                    <a16:creationId xmlns:a16="http://schemas.microsoft.com/office/drawing/2014/main" id="{CE8ACE90-B630-0946-8371-A01281A11770}"/>
                  </a:ext>
                </a:extLst>
              </p:cNvPr>
              <p:cNvSpPr/>
              <p:nvPr/>
            </p:nvSpPr>
            <p:spPr>
              <a:xfrm>
                <a:off x="2473756" y="2168093"/>
                <a:ext cx="2816860" cy="1534795"/>
              </a:xfrm>
              <a:custGeom>
                <a:avLst/>
                <a:gdLst/>
                <a:ahLst/>
                <a:cxnLst/>
                <a:rect l="l" t="t" r="r" b="b"/>
                <a:pathLst>
                  <a:path w="2816860" h="1534795">
                    <a:moveTo>
                      <a:pt x="0" y="1422500"/>
                    </a:moveTo>
                    <a:lnTo>
                      <a:pt x="255520" y="1422500"/>
                    </a:lnTo>
                    <a:lnTo>
                      <a:pt x="255520" y="1534232"/>
                    </a:lnTo>
                    <a:lnTo>
                      <a:pt x="0" y="1534232"/>
                    </a:lnTo>
                    <a:lnTo>
                      <a:pt x="0" y="1422500"/>
                    </a:lnTo>
                    <a:close/>
                  </a:path>
                  <a:path w="2816860" h="1534795">
                    <a:moveTo>
                      <a:pt x="640173" y="1214527"/>
                    </a:moveTo>
                    <a:lnTo>
                      <a:pt x="896079" y="1214527"/>
                    </a:lnTo>
                    <a:lnTo>
                      <a:pt x="896079" y="1534232"/>
                    </a:lnTo>
                    <a:lnTo>
                      <a:pt x="640173" y="1534232"/>
                    </a:lnTo>
                    <a:lnTo>
                      <a:pt x="640173" y="1214527"/>
                    </a:lnTo>
                    <a:close/>
                  </a:path>
                  <a:path w="2816860" h="1534795">
                    <a:moveTo>
                      <a:pt x="1279959" y="720163"/>
                    </a:moveTo>
                    <a:lnTo>
                      <a:pt x="1536638" y="720163"/>
                    </a:lnTo>
                    <a:lnTo>
                      <a:pt x="1536638" y="1534232"/>
                    </a:lnTo>
                    <a:lnTo>
                      <a:pt x="1279959" y="1534232"/>
                    </a:lnTo>
                    <a:lnTo>
                      <a:pt x="1279959" y="720163"/>
                    </a:lnTo>
                    <a:close/>
                  </a:path>
                  <a:path w="2816860" h="1534795">
                    <a:moveTo>
                      <a:pt x="1920509" y="149711"/>
                    </a:moveTo>
                    <a:lnTo>
                      <a:pt x="2175990" y="149711"/>
                    </a:lnTo>
                    <a:lnTo>
                      <a:pt x="2175990" y="1534232"/>
                    </a:lnTo>
                    <a:lnTo>
                      <a:pt x="1920509" y="1534232"/>
                    </a:lnTo>
                    <a:lnTo>
                      <a:pt x="1920509" y="149711"/>
                    </a:lnTo>
                    <a:close/>
                  </a:path>
                  <a:path w="2816860" h="1534795">
                    <a:moveTo>
                      <a:pt x="2559869" y="0"/>
                    </a:moveTo>
                    <a:lnTo>
                      <a:pt x="2816588" y="0"/>
                    </a:lnTo>
                    <a:lnTo>
                      <a:pt x="2816588" y="1534232"/>
                    </a:lnTo>
                    <a:lnTo>
                      <a:pt x="2559869" y="1534232"/>
                    </a:lnTo>
                    <a:lnTo>
                      <a:pt x="2559869" y="0"/>
                    </a:lnTo>
                    <a:close/>
                  </a:path>
                </a:pathLst>
              </a:custGeom>
              <a:ln w="9903">
                <a:solidFill>
                  <a:srgbClr val="002A5E"/>
                </a:solidFill>
              </a:ln>
            </p:spPr>
            <p:txBody>
              <a:bodyPr wrap="square" lIns="0" tIns="0" rIns="0" bIns="0" rtlCol="0"/>
              <a:lstStyle/>
              <a:p>
                <a:endParaRPr/>
              </a:p>
            </p:txBody>
          </p:sp>
          <p:sp>
            <p:nvSpPr>
              <p:cNvPr id="148" name="object 17">
                <a:extLst>
                  <a:ext uri="{FF2B5EF4-FFF2-40B4-BE49-F238E27FC236}">
                    <a16:creationId xmlns:a16="http://schemas.microsoft.com/office/drawing/2014/main" id="{940E7EEF-11B6-FD47-8806-5BE25DDE1A26}"/>
                  </a:ext>
                </a:extLst>
              </p:cNvPr>
              <p:cNvSpPr/>
              <p:nvPr/>
            </p:nvSpPr>
            <p:spPr>
              <a:xfrm>
                <a:off x="2473756" y="3475357"/>
                <a:ext cx="255904" cy="115570"/>
              </a:xfrm>
              <a:custGeom>
                <a:avLst/>
                <a:gdLst/>
                <a:ahLst/>
                <a:cxnLst/>
                <a:rect l="l" t="t" r="r" b="b"/>
                <a:pathLst>
                  <a:path w="255905" h="115570">
                    <a:moveTo>
                      <a:pt x="255520" y="115237"/>
                    </a:moveTo>
                    <a:lnTo>
                      <a:pt x="0" y="115237"/>
                    </a:lnTo>
                    <a:lnTo>
                      <a:pt x="0" y="0"/>
                    </a:lnTo>
                    <a:lnTo>
                      <a:pt x="255520" y="0"/>
                    </a:lnTo>
                    <a:lnTo>
                      <a:pt x="255520" y="115237"/>
                    </a:lnTo>
                    <a:close/>
                  </a:path>
                </a:pathLst>
              </a:custGeom>
              <a:solidFill>
                <a:srgbClr val="4E99C0"/>
              </a:solidFill>
            </p:spPr>
            <p:txBody>
              <a:bodyPr wrap="square" lIns="0" tIns="0" rIns="0" bIns="0" rtlCol="0"/>
              <a:lstStyle/>
              <a:p>
                <a:endParaRPr/>
              </a:p>
            </p:txBody>
          </p:sp>
          <p:sp>
            <p:nvSpPr>
              <p:cNvPr id="149" name="object 18">
                <a:extLst>
                  <a:ext uri="{FF2B5EF4-FFF2-40B4-BE49-F238E27FC236}">
                    <a16:creationId xmlns:a16="http://schemas.microsoft.com/office/drawing/2014/main" id="{C810530E-D569-AA48-A6A0-8F281A64CC8A}"/>
                  </a:ext>
                </a:extLst>
              </p:cNvPr>
              <p:cNvSpPr/>
              <p:nvPr/>
            </p:nvSpPr>
            <p:spPr>
              <a:xfrm>
                <a:off x="1001312" y="3131863"/>
                <a:ext cx="2113280" cy="0"/>
              </a:xfrm>
              <a:custGeom>
                <a:avLst/>
                <a:gdLst/>
                <a:ahLst/>
                <a:cxnLst/>
                <a:rect l="l" t="t" r="r" b="b"/>
                <a:pathLst>
                  <a:path w="2113280">
                    <a:moveTo>
                      <a:pt x="0" y="0"/>
                    </a:moveTo>
                    <a:lnTo>
                      <a:pt x="2113003" y="0"/>
                    </a:lnTo>
                  </a:path>
                </a:pathLst>
              </a:custGeom>
              <a:ln w="3175">
                <a:solidFill>
                  <a:srgbClr val="BEBEBE"/>
                </a:solidFill>
              </a:ln>
            </p:spPr>
            <p:txBody>
              <a:bodyPr wrap="square" lIns="0" tIns="0" rIns="0" bIns="0" rtlCol="0"/>
              <a:lstStyle/>
              <a:p>
                <a:endParaRPr/>
              </a:p>
            </p:txBody>
          </p:sp>
          <p:sp>
            <p:nvSpPr>
              <p:cNvPr id="150" name="object 19">
                <a:extLst>
                  <a:ext uri="{FF2B5EF4-FFF2-40B4-BE49-F238E27FC236}">
                    <a16:creationId xmlns:a16="http://schemas.microsoft.com/office/drawing/2014/main" id="{4897E70A-44FD-5C45-8CA5-EBE698AAE8C5}"/>
                  </a:ext>
                </a:extLst>
              </p:cNvPr>
              <p:cNvSpPr/>
              <p:nvPr/>
            </p:nvSpPr>
            <p:spPr>
              <a:xfrm>
                <a:off x="3114306" y="2114587"/>
                <a:ext cx="1535430" cy="1268095"/>
              </a:xfrm>
              <a:custGeom>
                <a:avLst/>
                <a:gdLst/>
                <a:ahLst/>
                <a:cxnLst/>
                <a:rect l="l" t="t" r="r" b="b"/>
                <a:pathLst>
                  <a:path w="1535429" h="1268095">
                    <a:moveTo>
                      <a:pt x="255524" y="982853"/>
                    </a:moveTo>
                    <a:lnTo>
                      <a:pt x="0" y="982853"/>
                    </a:lnTo>
                    <a:lnTo>
                      <a:pt x="0" y="1268044"/>
                    </a:lnTo>
                    <a:lnTo>
                      <a:pt x="255524" y="1268044"/>
                    </a:lnTo>
                    <a:lnTo>
                      <a:pt x="255524" y="982853"/>
                    </a:lnTo>
                    <a:close/>
                  </a:path>
                  <a:path w="1535429" h="1268095">
                    <a:moveTo>
                      <a:pt x="896086" y="736854"/>
                    </a:moveTo>
                    <a:lnTo>
                      <a:pt x="639406" y="736854"/>
                    </a:lnTo>
                    <a:lnTo>
                      <a:pt x="639406" y="773671"/>
                    </a:lnTo>
                    <a:lnTo>
                      <a:pt x="896086" y="773671"/>
                    </a:lnTo>
                    <a:lnTo>
                      <a:pt x="896086" y="736854"/>
                    </a:lnTo>
                    <a:close/>
                  </a:path>
                  <a:path w="1535429" h="1268095">
                    <a:moveTo>
                      <a:pt x="1535430" y="0"/>
                    </a:moveTo>
                    <a:lnTo>
                      <a:pt x="1279652" y="0"/>
                    </a:lnTo>
                    <a:lnTo>
                      <a:pt x="1279652" y="203225"/>
                    </a:lnTo>
                    <a:lnTo>
                      <a:pt x="1535430" y="203225"/>
                    </a:lnTo>
                    <a:lnTo>
                      <a:pt x="1535430" y="0"/>
                    </a:lnTo>
                    <a:close/>
                  </a:path>
                </a:pathLst>
              </a:custGeom>
              <a:solidFill>
                <a:srgbClr val="4E99C0"/>
              </a:solidFill>
            </p:spPr>
            <p:txBody>
              <a:bodyPr wrap="square" lIns="0" tIns="0" rIns="0" bIns="0" rtlCol="0"/>
              <a:lstStyle/>
              <a:p>
                <a:endParaRPr/>
              </a:p>
            </p:txBody>
          </p:sp>
          <p:sp>
            <p:nvSpPr>
              <p:cNvPr id="151" name="object 20">
                <a:extLst>
                  <a:ext uri="{FF2B5EF4-FFF2-40B4-BE49-F238E27FC236}">
                    <a16:creationId xmlns:a16="http://schemas.microsoft.com/office/drawing/2014/main" id="{5D97293E-7498-4942-A595-BACC6B3A449E}"/>
                  </a:ext>
                </a:extLst>
              </p:cNvPr>
              <p:cNvSpPr/>
              <p:nvPr/>
            </p:nvSpPr>
            <p:spPr>
              <a:xfrm>
                <a:off x="1001312" y="1990988"/>
                <a:ext cx="4480560" cy="0"/>
              </a:xfrm>
              <a:custGeom>
                <a:avLst/>
                <a:gdLst/>
                <a:ahLst/>
                <a:cxnLst/>
                <a:rect l="l" t="t" r="r" b="b"/>
                <a:pathLst>
                  <a:path w="4480560">
                    <a:moveTo>
                      <a:pt x="0" y="0"/>
                    </a:moveTo>
                    <a:lnTo>
                      <a:pt x="4032314" y="0"/>
                    </a:lnTo>
                  </a:path>
                  <a:path w="4480560">
                    <a:moveTo>
                      <a:pt x="4289033" y="0"/>
                    </a:moveTo>
                    <a:lnTo>
                      <a:pt x="4480329" y="0"/>
                    </a:lnTo>
                  </a:path>
                </a:pathLst>
              </a:custGeom>
              <a:ln w="3175">
                <a:solidFill>
                  <a:srgbClr val="BEBEBE"/>
                </a:solidFill>
              </a:ln>
            </p:spPr>
            <p:txBody>
              <a:bodyPr wrap="square" lIns="0" tIns="0" rIns="0" bIns="0" rtlCol="0"/>
              <a:lstStyle/>
              <a:p>
                <a:endParaRPr/>
              </a:p>
            </p:txBody>
          </p:sp>
          <p:sp>
            <p:nvSpPr>
              <p:cNvPr id="152" name="object 21">
                <a:extLst>
                  <a:ext uri="{FF2B5EF4-FFF2-40B4-BE49-F238E27FC236}">
                    <a16:creationId xmlns:a16="http://schemas.microsoft.com/office/drawing/2014/main" id="{F4616480-674B-1A4B-B283-E381BA2B19E0}"/>
                  </a:ext>
                </a:extLst>
              </p:cNvPr>
              <p:cNvSpPr/>
              <p:nvPr/>
            </p:nvSpPr>
            <p:spPr>
              <a:xfrm>
                <a:off x="5033626" y="1968438"/>
                <a:ext cx="257175" cy="200025"/>
              </a:xfrm>
              <a:custGeom>
                <a:avLst/>
                <a:gdLst/>
                <a:ahLst/>
                <a:cxnLst/>
                <a:rect l="l" t="t" r="r" b="b"/>
                <a:pathLst>
                  <a:path w="257175" h="200025">
                    <a:moveTo>
                      <a:pt x="256718" y="199654"/>
                    </a:moveTo>
                    <a:lnTo>
                      <a:pt x="0" y="199654"/>
                    </a:lnTo>
                    <a:lnTo>
                      <a:pt x="0" y="0"/>
                    </a:lnTo>
                    <a:lnTo>
                      <a:pt x="256718" y="0"/>
                    </a:lnTo>
                    <a:lnTo>
                      <a:pt x="256718" y="199654"/>
                    </a:lnTo>
                    <a:close/>
                  </a:path>
                </a:pathLst>
              </a:custGeom>
              <a:solidFill>
                <a:srgbClr val="4E99C0"/>
              </a:solidFill>
            </p:spPr>
            <p:txBody>
              <a:bodyPr wrap="square" lIns="0" tIns="0" rIns="0" bIns="0" rtlCol="0"/>
              <a:lstStyle/>
              <a:p>
                <a:endParaRPr/>
              </a:p>
            </p:txBody>
          </p:sp>
          <p:sp>
            <p:nvSpPr>
              <p:cNvPr id="153" name="object 22">
                <a:extLst>
                  <a:ext uri="{FF2B5EF4-FFF2-40B4-BE49-F238E27FC236}">
                    <a16:creationId xmlns:a16="http://schemas.microsoft.com/office/drawing/2014/main" id="{00A85323-063C-614F-BB5E-EC1D052345A3}"/>
                  </a:ext>
                </a:extLst>
              </p:cNvPr>
              <p:cNvSpPr/>
              <p:nvPr/>
            </p:nvSpPr>
            <p:spPr>
              <a:xfrm>
                <a:off x="2473756" y="1968438"/>
                <a:ext cx="2816860" cy="1622425"/>
              </a:xfrm>
              <a:custGeom>
                <a:avLst/>
                <a:gdLst/>
                <a:ahLst/>
                <a:cxnLst/>
                <a:rect l="l" t="t" r="r" b="b"/>
                <a:pathLst>
                  <a:path w="2816860" h="1622425">
                    <a:moveTo>
                      <a:pt x="0" y="1506918"/>
                    </a:moveTo>
                    <a:lnTo>
                      <a:pt x="255520" y="1506918"/>
                    </a:lnTo>
                    <a:lnTo>
                      <a:pt x="255520" y="1622155"/>
                    </a:lnTo>
                    <a:lnTo>
                      <a:pt x="0" y="1622155"/>
                    </a:lnTo>
                    <a:lnTo>
                      <a:pt x="0" y="1506918"/>
                    </a:lnTo>
                    <a:close/>
                  </a:path>
                  <a:path w="2816860" h="1622425">
                    <a:moveTo>
                      <a:pt x="640173" y="1129000"/>
                    </a:moveTo>
                    <a:lnTo>
                      <a:pt x="896079" y="1129000"/>
                    </a:lnTo>
                    <a:lnTo>
                      <a:pt x="896079" y="1414182"/>
                    </a:lnTo>
                    <a:lnTo>
                      <a:pt x="640173" y="1414182"/>
                    </a:lnTo>
                    <a:lnTo>
                      <a:pt x="640173" y="1129000"/>
                    </a:lnTo>
                    <a:close/>
                  </a:path>
                  <a:path w="2816860" h="1622425">
                    <a:moveTo>
                      <a:pt x="1279959" y="882997"/>
                    </a:moveTo>
                    <a:lnTo>
                      <a:pt x="1536638" y="882997"/>
                    </a:lnTo>
                    <a:lnTo>
                      <a:pt x="1536638" y="919818"/>
                    </a:lnTo>
                    <a:lnTo>
                      <a:pt x="1279959" y="919818"/>
                    </a:lnTo>
                    <a:lnTo>
                      <a:pt x="1279959" y="882997"/>
                    </a:lnTo>
                    <a:close/>
                  </a:path>
                  <a:path w="2816860" h="1622425">
                    <a:moveTo>
                      <a:pt x="1920509" y="146146"/>
                    </a:moveTo>
                    <a:lnTo>
                      <a:pt x="2175990" y="146146"/>
                    </a:lnTo>
                    <a:lnTo>
                      <a:pt x="2175990" y="349366"/>
                    </a:lnTo>
                    <a:lnTo>
                      <a:pt x="1920509" y="349366"/>
                    </a:lnTo>
                    <a:lnTo>
                      <a:pt x="1920509" y="146146"/>
                    </a:lnTo>
                    <a:close/>
                  </a:path>
                  <a:path w="2816860" h="1622425">
                    <a:moveTo>
                      <a:pt x="2559869" y="0"/>
                    </a:moveTo>
                    <a:lnTo>
                      <a:pt x="2816588" y="0"/>
                    </a:lnTo>
                    <a:lnTo>
                      <a:pt x="2816588" y="199654"/>
                    </a:lnTo>
                    <a:lnTo>
                      <a:pt x="2559869" y="199654"/>
                    </a:lnTo>
                    <a:lnTo>
                      <a:pt x="2559869" y="0"/>
                    </a:lnTo>
                    <a:close/>
                  </a:path>
                </a:pathLst>
              </a:custGeom>
              <a:ln w="9903">
                <a:solidFill>
                  <a:srgbClr val="4E99C0"/>
                </a:solidFill>
              </a:ln>
            </p:spPr>
            <p:txBody>
              <a:bodyPr wrap="square" lIns="0" tIns="0" rIns="0" bIns="0" rtlCol="0"/>
              <a:lstStyle/>
              <a:p>
                <a:endParaRPr dirty="0"/>
              </a:p>
            </p:txBody>
          </p:sp>
          <p:sp>
            <p:nvSpPr>
              <p:cNvPr id="154" name="object 23">
                <a:extLst>
                  <a:ext uri="{FF2B5EF4-FFF2-40B4-BE49-F238E27FC236}">
                    <a16:creationId xmlns:a16="http://schemas.microsoft.com/office/drawing/2014/main" id="{4190D070-F325-1740-B1C4-366C709A5D51}"/>
                  </a:ext>
                </a:extLst>
              </p:cNvPr>
              <p:cNvSpPr/>
              <p:nvPr/>
            </p:nvSpPr>
            <p:spPr>
              <a:xfrm>
                <a:off x="1001886" y="3702900"/>
                <a:ext cx="4480560" cy="31115"/>
              </a:xfrm>
              <a:custGeom>
                <a:avLst/>
                <a:gdLst/>
                <a:ahLst/>
                <a:cxnLst/>
                <a:rect l="l" t="t" r="r" b="b"/>
                <a:pathLst>
                  <a:path w="4480560" h="31114">
                    <a:moveTo>
                      <a:pt x="0" y="0"/>
                    </a:moveTo>
                    <a:lnTo>
                      <a:pt x="4480378" y="0"/>
                    </a:lnTo>
                  </a:path>
                  <a:path w="4480560" h="31114">
                    <a:moveTo>
                      <a:pt x="0" y="0"/>
                    </a:moveTo>
                    <a:lnTo>
                      <a:pt x="0" y="30908"/>
                    </a:lnTo>
                  </a:path>
                  <a:path w="4480560" h="31114">
                    <a:moveTo>
                      <a:pt x="639400" y="0"/>
                    </a:moveTo>
                    <a:lnTo>
                      <a:pt x="639400" y="30908"/>
                    </a:lnTo>
                  </a:path>
                  <a:path w="4480560" h="31114">
                    <a:moveTo>
                      <a:pt x="1280147" y="0"/>
                    </a:moveTo>
                    <a:lnTo>
                      <a:pt x="1280147" y="30908"/>
                    </a:lnTo>
                  </a:path>
                  <a:path w="4480560" h="31114">
                    <a:moveTo>
                      <a:pt x="1920509" y="0"/>
                    </a:moveTo>
                    <a:lnTo>
                      <a:pt x="1920509" y="30908"/>
                    </a:lnTo>
                  </a:path>
                  <a:path w="4480560" h="31114">
                    <a:moveTo>
                      <a:pt x="2559869" y="0"/>
                    </a:moveTo>
                    <a:lnTo>
                      <a:pt x="2559869" y="30908"/>
                    </a:lnTo>
                  </a:path>
                  <a:path w="4480560" h="31114">
                    <a:moveTo>
                      <a:pt x="3200419" y="0"/>
                    </a:moveTo>
                    <a:lnTo>
                      <a:pt x="3200419" y="30908"/>
                    </a:lnTo>
                  </a:path>
                  <a:path w="4480560" h="31114">
                    <a:moveTo>
                      <a:pt x="3839819" y="0"/>
                    </a:moveTo>
                    <a:lnTo>
                      <a:pt x="3839819" y="30908"/>
                    </a:lnTo>
                  </a:path>
                  <a:path w="4480560" h="31114">
                    <a:moveTo>
                      <a:pt x="4480378" y="0"/>
                    </a:moveTo>
                    <a:lnTo>
                      <a:pt x="4480378" y="30908"/>
                    </a:lnTo>
                  </a:path>
                </a:pathLst>
              </a:custGeom>
              <a:ln w="5942">
                <a:solidFill>
                  <a:srgbClr val="888888"/>
                </a:solidFill>
              </a:ln>
            </p:spPr>
            <p:txBody>
              <a:bodyPr wrap="square" lIns="0" tIns="0" rIns="0" bIns="0" rtlCol="0"/>
              <a:lstStyle/>
              <a:p>
                <a:endParaRPr/>
              </a:p>
            </p:txBody>
          </p:sp>
        </p:grpSp>
        <p:sp>
          <p:nvSpPr>
            <p:cNvPr id="109" name="object 24">
              <a:extLst>
                <a:ext uri="{FF2B5EF4-FFF2-40B4-BE49-F238E27FC236}">
                  <a16:creationId xmlns:a16="http://schemas.microsoft.com/office/drawing/2014/main" id="{95D46494-18F2-8C41-8290-150EB4FD817E}"/>
                </a:ext>
              </a:extLst>
            </p:cNvPr>
            <p:cNvSpPr/>
            <p:nvPr/>
          </p:nvSpPr>
          <p:spPr>
            <a:xfrm>
              <a:off x="1001312" y="1705757"/>
              <a:ext cx="4480560" cy="0"/>
            </a:xfrm>
            <a:custGeom>
              <a:avLst/>
              <a:gdLst/>
              <a:ahLst/>
              <a:cxnLst/>
              <a:rect l="l" t="t" r="r" b="b"/>
              <a:pathLst>
                <a:path w="4480560">
                  <a:moveTo>
                    <a:pt x="0" y="0"/>
                  </a:moveTo>
                  <a:lnTo>
                    <a:pt x="4480329" y="0"/>
                  </a:lnTo>
                </a:path>
              </a:pathLst>
            </a:custGeom>
            <a:ln w="3175">
              <a:solidFill>
                <a:srgbClr val="BEBEBE"/>
              </a:solidFill>
            </a:ln>
          </p:spPr>
          <p:txBody>
            <a:bodyPr wrap="square" lIns="0" tIns="0" rIns="0" bIns="0" rtlCol="0"/>
            <a:lstStyle/>
            <a:p>
              <a:endParaRPr/>
            </a:p>
          </p:txBody>
        </p:sp>
        <p:sp>
          <p:nvSpPr>
            <p:cNvPr id="110" name="object 25">
              <a:extLst>
                <a:ext uri="{FF2B5EF4-FFF2-40B4-BE49-F238E27FC236}">
                  <a16:creationId xmlns:a16="http://schemas.microsoft.com/office/drawing/2014/main" id="{FE53B401-4222-A544-9ED9-6BD2BCE1C181}"/>
                </a:ext>
              </a:extLst>
            </p:cNvPr>
            <p:cNvSpPr/>
            <p:nvPr/>
          </p:nvSpPr>
          <p:spPr>
            <a:xfrm>
              <a:off x="862009" y="3661944"/>
              <a:ext cx="48260" cy="74930"/>
            </a:xfrm>
            <a:custGeom>
              <a:avLst/>
              <a:gdLst/>
              <a:ahLst/>
              <a:cxnLst/>
              <a:rect l="l" t="t" r="r" b="b"/>
              <a:pathLst>
                <a:path w="48259" h="74929">
                  <a:moveTo>
                    <a:pt x="31872" y="74723"/>
                  </a:moveTo>
                  <a:lnTo>
                    <a:pt x="13274" y="74723"/>
                  </a:lnTo>
                  <a:lnTo>
                    <a:pt x="7219" y="67104"/>
                  </a:lnTo>
                  <a:lnTo>
                    <a:pt x="3045" y="58611"/>
                  </a:lnTo>
                  <a:lnTo>
                    <a:pt x="902" y="48814"/>
                  </a:lnTo>
                  <a:lnTo>
                    <a:pt x="112" y="40727"/>
                  </a:lnTo>
                  <a:lnTo>
                    <a:pt x="0" y="24386"/>
                  </a:lnTo>
                  <a:lnTo>
                    <a:pt x="2661" y="16316"/>
                  </a:lnTo>
                  <a:lnTo>
                    <a:pt x="5323" y="8888"/>
                  </a:lnTo>
                  <a:lnTo>
                    <a:pt x="10596" y="4291"/>
                  </a:lnTo>
                  <a:lnTo>
                    <a:pt x="15869" y="0"/>
                  </a:lnTo>
                  <a:lnTo>
                    <a:pt x="29743" y="0"/>
                  </a:lnTo>
                  <a:lnTo>
                    <a:pt x="38626" y="4724"/>
                  </a:lnTo>
                  <a:lnTo>
                    <a:pt x="40499" y="7419"/>
                  </a:lnTo>
                  <a:lnTo>
                    <a:pt x="17566" y="7419"/>
                  </a:lnTo>
                  <a:lnTo>
                    <a:pt x="13873" y="12675"/>
                  </a:lnTo>
                  <a:lnTo>
                    <a:pt x="9262" y="19296"/>
                  </a:lnTo>
                  <a:lnTo>
                    <a:pt x="9215" y="55393"/>
                  </a:lnTo>
                  <a:lnTo>
                    <a:pt x="17666" y="67304"/>
                  </a:lnTo>
                  <a:lnTo>
                    <a:pt x="40917" y="67304"/>
                  </a:lnTo>
                  <a:lnTo>
                    <a:pt x="31872" y="74723"/>
                  </a:lnTo>
                  <a:close/>
                </a:path>
                <a:path w="48259" h="74929">
                  <a:moveTo>
                    <a:pt x="40917" y="67304"/>
                  </a:moveTo>
                  <a:lnTo>
                    <a:pt x="30042" y="67304"/>
                  </a:lnTo>
                  <a:lnTo>
                    <a:pt x="38412" y="55393"/>
                  </a:lnTo>
                  <a:lnTo>
                    <a:pt x="38459" y="19296"/>
                  </a:lnTo>
                  <a:lnTo>
                    <a:pt x="30042" y="7419"/>
                  </a:lnTo>
                  <a:lnTo>
                    <a:pt x="40499" y="7419"/>
                  </a:lnTo>
                  <a:lnTo>
                    <a:pt x="41520" y="8888"/>
                  </a:lnTo>
                  <a:lnTo>
                    <a:pt x="44414" y="13673"/>
                  </a:lnTo>
                  <a:lnTo>
                    <a:pt x="47708" y="26482"/>
                  </a:lnTo>
                  <a:lnTo>
                    <a:pt x="47708" y="50237"/>
                  </a:lnTo>
                  <a:lnTo>
                    <a:pt x="42418" y="66073"/>
                  </a:lnTo>
                  <a:lnTo>
                    <a:pt x="40917" y="67304"/>
                  </a:lnTo>
                  <a:close/>
                </a:path>
              </a:pathLst>
            </a:custGeom>
            <a:solidFill>
              <a:srgbClr val="000000"/>
            </a:solidFill>
          </p:spPr>
          <p:txBody>
            <a:bodyPr wrap="square" lIns="0" tIns="0" rIns="0" bIns="0" rtlCol="0"/>
            <a:lstStyle/>
            <a:p>
              <a:endParaRPr/>
            </a:p>
          </p:txBody>
        </p:sp>
        <p:pic>
          <p:nvPicPr>
            <p:cNvPr id="111" name="object 26">
              <a:extLst>
                <a:ext uri="{FF2B5EF4-FFF2-40B4-BE49-F238E27FC236}">
                  <a16:creationId xmlns:a16="http://schemas.microsoft.com/office/drawing/2014/main" id="{7FE49EF9-087E-A04D-ABCF-49A7F21649F1}"/>
                </a:ext>
              </a:extLst>
            </p:cNvPr>
            <p:cNvPicPr/>
            <p:nvPr/>
          </p:nvPicPr>
          <p:blipFill>
            <a:blip r:embed="rId2" cstate="print"/>
            <a:stretch>
              <a:fillRect/>
            </a:stretch>
          </p:blipFill>
          <p:spPr>
            <a:xfrm>
              <a:off x="804183" y="3376552"/>
              <a:ext cx="105429" cy="74897"/>
            </a:xfrm>
            <a:prstGeom prst="rect">
              <a:avLst/>
            </a:prstGeom>
          </p:spPr>
        </p:pic>
        <p:pic>
          <p:nvPicPr>
            <p:cNvPr id="112" name="object 27">
              <a:extLst>
                <a:ext uri="{FF2B5EF4-FFF2-40B4-BE49-F238E27FC236}">
                  <a16:creationId xmlns:a16="http://schemas.microsoft.com/office/drawing/2014/main" id="{C9936A56-89A8-2741-BBE9-348E99EA05BE}"/>
                </a:ext>
              </a:extLst>
            </p:cNvPr>
            <p:cNvPicPr/>
            <p:nvPr/>
          </p:nvPicPr>
          <p:blipFill>
            <a:blip r:embed="rId3" cstate="print"/>
            <a:stretch>
              <a:fillRect/>
            </a:stretch>
          </p:blipFill>
          <p:spPr>
            <a:xfrm>
              <a:off x="802482" y="3091477"/>
              <a:ext cx="107130" cy="74751"/>
            </a:xfrm>
            <a:prstGeom prst="rect">
              <a:avLst/>
            </a:prstGeom>
          </p:spPr>
        </p:pic>
        <p:pic>
          <p:nvPicPr>
            <p:cNvPr id="113" name="object 28">
              <a:extLst>
                <a:ext uri="{FF2B5EF4-FFF2-40B4-BE49-F238E27FC236}">
                  <a16:creationId xmlns:a16="http://schemas.microsoft.com/office/drawing/2014/main" id="{84D91A92-FA0C-2546-B3F3-B1C8433A0747}"/>
                </a:ext>
              </a:extLst>
            </p:cNvPr>
            <p:cNvPicPr/>
            <p:nvPr/>
          </p:nvPicPr>
          <p:blipFill>
            <a:blip r:embed="rId4" cstate="print"/>
            <a:stretch>
              <a:fillRect/>
            </a:stretch>
          </p:blipFill>
          <p:spPr>
            <a:xfrm>
              <a:off x="805124" y="2805983"/>
              <a:ext cx="104339" cy="74723"/>
            </a:xfrm>
            <a:prstGeom prst="rect">
              <a:avLst/>
            </a:prstGeom>
          </p:spPr>
        </p:pic>
        <p:pic>
          <p:nvPicPr>
            <p:cNvPr id="114" name="object 29">
              <a:extLst>
                <a:ext uri="{FF2B5EF4-FFF2-40B4-BE49-F238E27FC236}">
                  <a16:creationId xmlns:a16="http://schemas.microsoft.com/office/drawing/2014/main" id="{EC83706D-25CE-574E-AC60-5094BFFFA355}"/>
                </a:ext>
              </a:extLst>
            </p:cNvPr>
            <p:cNvPicPr/>
            <p:nvPr/>
          </p:nvPicPr>
          <p:blipFill>
            <a:blip r:embed="rId5" cstate="print"/>
            <a:stretch>
              <a:fillRect/>
            </a:stretch>
          </p:blipFill>
          <p:spPr>
            <a:xfrm>
              <a:off x="805350" y="2520591"/>
              <a:ext cx="104262" cy="74897"/>
            </a:xfrm>
            <a:prstGeom prst="rect">
              <a:avLst/>
            </a:prstGeom>
          </p:spPr>
        </p:pic>
        <p:pic>
          <p:nvPicPr>
            <p:cNvPr id="115" name="object 30">
              <a:extLst>
                <a:ext uri="{FF2B5EF4-FFF2-40B4-BE49-F238E27FC236}">
                  <a16:creationId xmlns:a16="http://schemas.microsoft.com/office/drawing/2014/main" id="{C5A18CCC-1E19-0F42-B99A-465B2094CFF0}"/>
                </a:ext>
              </a:extLst>
            </p:cNvPr>
            <p:cNvPicPr/>
            <p:nvPr/>
          </p:nvPicPr>
          <p:blipFill>
            <a:blip r:embed="rId6" cstate="print"/>
            <a:stretch>
              <a:fillRect/>
            </a:stretch>
          </p:blipFill>
          <p:spPr>
            <a:xfrm>
              <a:off x="755546" y="2235370"/>
              <a:ext cx="154012" cy="74897"/>
            </a:xfrm>
            <a:prstGeom prst="rect">
              <a:avLst/>
            </a:prstGeom>
          </p:spPr>
        </p:pic>
        <p:pic>
          <p:nvPicPr>
            <p:cNvPr id="116" name="object 31">
              <a:extLst>
                <a:ext uri="{FF2B5EF4-FFF2-40B4-BE49-F238E27FC236}">
                  <a16:creationId xmlns:a16="http://schemas.microsoft.com/office/drawing/2014/main" id="{BE31F0AA-1AF3-C048-ADE3-A670378C8D71}"/>
                </a:ext>
              </a:extLst>
            </p:cNvPr>
            <p:cNvPicPr/>
            <p:nvPr/>
          </p:nvPicPr>
          <p:blipFill>
            <a:blip r:embed="rId7" cstate="print"/>
            <a:stretch>
              <a:fillRect/>
            </a:stretch>
          </p:blipFill>
          <p:spPr>
            <a:xfrm>
              <a:off x="755520" y="1950122"/>
              <a:ext cx="154166" cy="74723"/>
            </a:xfrm>
            <a:prstGeom prst="rect">
              <a:avLst/>
            </a:prstGeom>
          </p:spPr>
        </p:pic>
        <p:pic>
          <p:nvPicPr>
            <p:cNvPr id="117" name="object 32">
              <a:extLst>
                <a:ext uri="{FF2B5EF4-FFF2-40B4-BE49-F238E27FC236}">
                  <a16:creationId xmlns:a16="http://schemas.microsoft.com/office/drawing/2014/main" id="{1C9E2AF3-D14E-6842-8F98-A17A3201E581}"/>
                </a:ext>
              </a:extLst>
            </p:cNvPr>
            <p:cNvPicPr/>
            <p:nvPr/>
          </p:nvPicPr>
          <p:blipFill>
            <a:blip r:embed="rId8" cstate="print"/>
            <a:stretch>
              <a:fillRect/>
            </a:stretch>
          </p:blipFill>
          <p:spPr>
            <a:xfrm>
              <a:off x="755546" y="1664729"/>
              <a:ext cx="154012" cy="74917"/>
            </a:xfrm>
            <a:prstGeom prst="rect">
              <a:avLst/>
            </a:prstGeom>
          </p:spPr>
        </p:pic>
        <p:pic>
          <p:nvPicPr>
            <p:cNvPr id="118" name="object 33">
              <a:extLst>
                <a:ext uri="{FF2B5EF4-FFF2-40B4-BE49-F238E27FC236}">
                  <a16:creationId xmlns:a16="http://schemas.microsoft.com/office/drawing/2014/main" id="{49236364-6DC5-D944-8E18-3F6DD518A15B}"/>
                </a:ext>
              </a:extLst>
            </p:cNvPr>
            <p:cNvPicPr/>
            <p:nvPr/>
          </p:nvPicPr>
          <p:blipFill>
            <a:blip r:embed="rId9" cstate="print"/>
            <a:stretch>
              <a:fillRect/>
            </a:stretch>
          </p:blipFill>
          <p:spPr>
            <a:xfrm>
              <a:off x="1211792" y="3783190"/>
              <a:ext cx="219130" cy="74897"/>
            </a:xfrm>
            <a:prstGeom prst="rect">
              <a:avLst/>
            </a:prstGeom>
          </p:spPr>
        </p:pic>
        <p:pic>
          <p:nvPicPr>
            <p:cNvPr id="119" name="object 34">
              <a:extLst>
                <a:ext uri="{FF2B5EF4-FFF2-40B4-BE49-F238E27FC236}">
                  <a16:creationId xmlns:a16="http://schemas.microsoft.com/office/drawing/2014/main" id="{0F586B96-6E9A-414D-AEA5-E2E5D4B2A112}"/>
                </a:ext>
              </a:extLst>
            </p:cNvPr>
            <p:cNvPicPr/>
            <p:nvPr/>
          </p:nvPicPr>
          <p:blipFill>
            <a:blip r:embed="rId10" cstate="print"/>
            <a:stretch>
              <a:fillRect/>
            </a:stretch>
          </p:blipFill>
          <p:spPr>
            <a:xfrm>
              <a:off x="1851856" y="3783190"/>
              <a:ext cx="218230" cy="74897"/>
            </a:xfrm>
            <a:prstGeom prst="rect">
              <a:avLst/>
            </a:prstGeom>
          </p:spPr>
        </p:pic>
        <p:pic>
          <p:nvPicPr>
            <p:cNvPr id="120" name="object 35">
              <a:extLst>
                <a:ext uri="{FF2B5EF4-FFF2-40B4-BE49-F238E27FC236}">
                  <a16:creationId xmlns:a16="http://schemas.microsoft.com/office/drawing/2014/main" id="{9D6FEB59-EBFA-5D47-ADBF-3123E14A7E14}"/>
                </a:ext>
              </a:extLst>
            </p:cNvPr>
            <p:cNvPicPr/>
            <p:nvPr/>
          </p:nvPicPr>
          <p:blipFill>
            <a:blip r:embed="rId11" cstate="print"/>
            <a:stretch>
              <a:fillRect/>
            </a:stretch>
          </p:blipFill>
          <p:spPr>
            <a:xfrm>
              <a:off x="2492019" y="3783190"/>
              <a:ext cx="218663" cy="74897"/>
            </a:xfrm>
            <a:prstGeom prst="rect">
              <a:avLst/>
            </a:prstGeom>
          </p:spPr>
        </p:pic>
        <p:pic>
          <p:nvPicPr>
            <p:cNvPr id="121" name="object 36">
              <a:extLst>
                <a:ext uri="{FF2B5EF4-FFF2-40B4-BE49-F238E27FC236}">
                  <a16:creationId xmlns:a16="http://schemas.microsoft.com/office/drawing/2014/main" id="{42CEE7FA-7A08-8E4D-988D-A62D06E592FE}"/>
                </a:ext>
              </a:extLst>
            </p:cNvPr>
            <p:cNvPicPr/>
            <p:nvPr/>
          </p:nvPicPr>
          <p:blipFill>
            <a:blip r:embed="rId12" cstate="print"/>
            <a:stretch>
              <a:fillRect/>
            </a:stretch>
          </p:blipFill>
          <p:spPr>
            <a:xfrm>
              <a:off x="3132083" y="3783190"/>
              <a:ext cx="219530" cy="74897"/>
            </a:xfrm>
            <a:prstGeom prst="rect">
              <a:avLst/>
            </a:prstGeom>
          </p:spPr>
        </p:pic>
        <p:pic>
          <p:nvPicPr>
            <p:cNvPr id="122" name="object 37">
              <a:extLst>
                <a:ext uri="{FF2B5EF4-FFF2-40B4-BE49-F238E27FC236}">
                  <a16:creationId xmlns:a16="http://schemas.microsoft.com/office/drawing/2014/main" id="{8044CE82-5419-7549-BB81-0DE7F582333A}"/>
                </a:ext>
              </a:extLst>
            </p:cNvPr>
            <p:cNvPicPr/>
            <p:nvPr/>
          </p:nvPicPr>
          <p:blipFill>
            <a:blip r:embed="rId13" cstate="print"/>
            <a:stretch>
              <a:fillRect/>
            </a:stretch>
          </p:blipFill>
          <p:spPr>
            <a:xfrm>
              <a:off x="3772147" y="3783190"/>
              <a:ext cx="218930" cy="74897"/>
            </a:xfrm>
            <a:prstGeom prst="rect">
              <a:avLst/>
            </a:prstGeom>
          </p:spPr>
        </p:pic>
        <p:pic>
          <p:nvPicPr>
            <p:cNvPr id="123" name="object 38">
              <a:extLst>
                <a:ext uri="{FF2B5EF4-FFF2-40B4-BE49-F238E27FC236}">
                  <a16:creationId xmlns:a16="http://schemas.microsoft.com/office/drawing/2014/main" id="{9983A8E8-94C8-B94E-9174-96F51CC1D01B}"/>
                </a:ext>
              </a:extLst>
            </p:cNvPr>
            <p:cNvPicPr/>
            <p:nvPr/>
          </p:nvPicPr>
          <p:blipFill>
            <a:blip r:embed="rId14" cstate="print"/>
            <a:stretch>
              <a:fillRect/>
            </a:stretch>
          </p:blipFill>
          <p:spPr>
            <a:xfrm>
              <a:off x="4412211" y="3783190"/>
              <a:ext cx="218964" cy="74897"/>
            </a:xfrm>
            <a:prstGeom prst="rect">
              <a:avLst/>
            </a:prstGeom>
          </p:spPr>
        </p:pic>
        <p:pic>
          <p:nvPicPr>
            <p:cNvPr id="124" name="object 39">
              <a:extLst>
                <a:ext uri="{FF2B5EF4-FFF2-40B4-BE49-F238E27FC236}">
                  <a16:creationId xmlns:a16="http://schemas.microsoft.com/office/drawing/2014/main" id="{C16CE182-47B2-9145-8B03-B16EC80A2E90}"/>
                </a:ext>
              </a:extLst>
            </p:cNvPr>
            <p:cNvPicPr/>
            <p:nvPr/>
          </p:nvPicPr>
          <p:blipFill>
            <a:blip r:embed="rId15" cstate="print"/>
            <a:stretch>
              <a:fillRect/>
            </a:stretch>
          </p:blipFill>
          <p:spPr>
            <a:xfrm>
              <a:off x="5052572" y="3783190"/>
              <a:ext cx="219130" cy="74897"/>
            </a:xfrm>
            <a:prstGeom prst="rect">
              <a:avLst/>
            </a:prstGeom>
          </p:spPr>
        </p:pic>
        <p:sp>
          <p:nvSpPr>
            <p:cNvPr id="125" name="object 40">
              <a:extLst>
                <a:ext uri="{FF2B5EF4-FFF2-40B4-BE49-F238E27FC236}">
                  <a16:creationId xmlns:a16="http://schemas.microsoft.com/office/drawing/2014/main" id="{3EB09B4D-EAEB-4447-8478-F94D2C3B620B}"/>
                </a:ext>
              </a:extLst>
            </p:cNvPr>
            <p:cNvSpPr/>
            <p:nvPr/>
          </p:nvSpPr>
          <p:spPr>
            <a:xfrm>
              <a:off x="505141" y="2457915"/>
              <a:ext cx="73660" cy="408305"/>
            </a:xfrm>
            <a:custGeom>
              <a:avLst/>
              <a:gdLst/>
              <a:ahLst/>
              <a:cxnLst/>
              <a:rect l="l" t="t" r="r" b="b"/>
              <a:pathLst>
                <a:path w="73659" h="408305">
                  <a:moveTo>
                    <a:pt x="72296" y="360364"/>
                  </a:moveTo>
                  <a:lnTo>
                    <a:pt x="34347" y="360364"/>
                  </a:lnTo>
                  <a:lnTo>
                    <a:pt x="36314" y="353661"/>
                  </a:lnTo>
                  <a:lnTo>
                    <a:pt x="41302" y="350060"/>
                  </a:lnTo>
                  <a:lnTo>
                    <a:pt x="45718" y="346458"/>
                  </a:lnTo>
                  <a:lnTo>
                    <a:pt x="57056" y="346458"/>
                  </a:lnTo>
                  <a:lnTo>
                    <a:pt x="61791" y="348776"/>
                  </a:lnTo>
                  <a:lnTo>
                    <a:pt x="66527" y="351311"/>
                  </a:lnTo>
                  <a:lnTo>
                    <a:pt x="69345" y="355128"/>
                  </a:lnTo>
                  <a:lnTo>
                    <a:pt x="72162" y="359163"/>
                  </a:lnTo>
                  <a:lnTo>
                    <a:pt x="72296" y="360364"/>
                  </a:lnTo>
                  <a:close/>
                </a:path>
                <a:path w="73659" h="408305">
                  <a:moveTo>
                    <a:pt x="73330" y="407883"/>
                  </a:moveTo>
                  <a:lnTo>
                    <a:pt x="0" y="407883"/>
                  </a:lnTo>
                  <a:lnTo>
                    <a:pt x="0" y="369868"/>
                  </a:lnTo>
                  <a:lnTo>
                    <a:pt x="1433" y="361298"/>
                  </a:lnTo>
                  <a:lnTo>
                    <a:pt x="6035" y="354561"/>
                  </a:lnTo>
                  <a:lnTo>
                    <a:pt x="13705" y="350060"/>
                  </a:lnTo>
                  <a:lnTo>
                    <a:pt x="23609" y="350060"/>
                  </a:lnTo>
                  <a:lnTo>
                    <a:pt x="32213" y="355595"/>
                  </a:lnTo>
                  <a:lnTo>
                    <a:pt x="34347" y="360364"/>
                  </a:lnTo>
                  <a:lnTo>
                    <a:pt x="72296" y="360364"/>
                  </a:lnTo>
                  <a:lnTo>
                    <a:pt x="72451" y="361764"/>
                  </a:lnTo>
                  <a:lnTo>
                    <a:pt x="48053" y="361764"/>
                  </a:lnTo>
                  <a:lnTo>
                    <a:pt x="44170" y="364466"/>
                  </a:lnTo>
                  <a:lnTo>
                    <a:pt x="17140" y="364466"/>
                  </a:lnTo>
                  <a:lnTo>
                    <a:pt x="15022" y="366166"/>
                  </a:lnTo>
                  <a:lnTo>
                    <a:pt x="12905" y="368200"/>
                  </a:lnTo>
                  <a:lnTo>
                    <a:pt x="12364" y="372602"/>
                  </a:lnTo>
                  <a:lnTo>
                    <a:pt x="12205" y="374103"/>
                  </a:lnTo>
                  <a:lnTo>
                    <a:pt x="12205" y="393077"/>
                  </a:lnTo>
                  <a:lnTo>
                    <a:pt x="73330" y="393077"/>
                  </a:lnTo>
                  <a:lnTo>
                    <a:pt x="73330" y="407883"/>
                  </a:lnTo>
                  <a:close/>
                </a:path>
                <a:path w="73659" h="408305">
                  <a:moveTo>
                    <a:pt x="73330" y="393077"/>
                  </a:moveTo>
                  <a:lnTo>
                    <a:pt x="60958" y="393077"/>
                  </a:lnTo>
                  <a:lnTo>
                    <a:pt x="60885" y="371001"/>
                  </a:lnTo>
                  <a:lnTo>
                    <a:pt x="59924" y="366166"/>
                  </a:lnTo>
                  <a:lnTo>
                    <a:pt x="57590" y="363832"/>
                  </a:lnTo>
                  <a:lnTo>
                    <a:pt x="55255" y="361764"/>
                  </a:lnTo>
                  <a:lnTo>
                    <a:pt x="72451" y="361764"/>
                  </a:lnTo>
                  <a:lnTo>
                    <a:pt x="73142" y="367984"/>
                  </a:lnTo>
                  <a:lnTo>
                    <a:pt x="73267" y="374103"/>
                  </a:lnTo>
                  <a:lnTo>
                    <a:pt x="73330" y="393077"/>
                  </a:lnTo>
                  <a:close/>
                </a:path>
                <a:path w="73659" h="408305">
                  <a:moveTo>
                    <a:pt x="41302" y="393077"/>
                  </a:moveTo>
                  <a:lnTo>
                    <a:pt x="29145" y="393077"/>
                  </a:lnTo>
                  <a:lnTo>
                    <a:pt x="29078" y="374103"/>
                  </a:lnTo>
                  <a:lnTo>
                    <a:pt x="28445" y="368801"/>
                  </a:lnTo>
                  <a:lnTo>
                    <a:pt x="26446" y="366633"/>
                  </a:lnTo>
                  <a:lnTo>
                    <a:pt x="24109" y="364466"/>
                  </a:lnTo>
                  <a:lnTo>
                    <a:pt x="44170" y="364466"/>
                  </a:lnTo>
                  <a:lnTo>
                    <a:pt x="43451" y="364966"/>
                  </a:lnTo>
                  <a:lnTo>
                    <a:pt x="42103" y="368801"/>
                  </a:lnTo>
                  <a:lnTo>
                    <a:pt x="41302" y="371001"/>
                  </a:lnTo>
                  <a:lnTo>
                    <a:pt x="41302" y="393077"/>
                  </a:lnTo>
                  <a:close/>
                </a:path>
                <a:path w="73659" h="408305">
                  <a:moveTo>
                    <a:pt x="13005" y="334566"/>
                  </a:moveTo>
                  <a:lnTo>
                    <a:pt x="0" y="334566"/>
                  </a:lnTo>
                  <a:lnTo>
                    <a:pt x="0" y="320527"/>
                  </a:lnTo>
                  <a:lnTo>
                    <a:pt x="13005" y="320527"/>
                  </a:lnTo>
                  <a:lnTo>
                    <a:pt x="13005" y="334566"/>
                  </a:lnTo>
                  <a:close/>
                </a:path>
                <a:path w="73659" h="408305">
                  <a:moveTo>
                    <a:pt x="73330" y="334566"/>
                  </a:moveTo>
                  <a:lnTo>
                    <a:pt x="20208" y="334566"/>
                  </a:lnTo>
                  <a:lnTo>
                    <a:pt x="20208" y="320527"/>
                  </a:lnTo>
                  <a:lnTo>
                    <a:pt x="73330" y="320527"/>
                  </a:lnTo>
                  <a:lnTo>
                    <a:pt x="73330" y="334566"/>
                  </a:lnTo>
                  <a:close/>
                </a:path>
                <a:path w="73659" h="408305">
                  <a:moveTo>
                    <a:pt x="73330" y="305780"/>
                  </a:moveTo>
                  <a:lnTo>
                    <a:pt x="0" y="305780"/>
                  </a:lnTo>
                  <a:lnTo>
                    <a:pt x="0" y="291890"/>
                  </a:lnTo>
                  <a:lnTo>
                    <a:pt x="73330" y="291890"/>
                  </a:lnTo>
                  <a:lnTo>
                    <a:pt x="73330" y="305780"/>
                  </a:lnTo>
                  <a:close/>
                </a:path>
                <a:path w="73659" h="408305">
                  <a:moveTo>
                    <a:pt x="73330" y="277034"/>
                  </a:moveTo>
                  <a:lnTo>
                    <a:pt x="59257" y="277034"/>
                  </a:lnTo>
                  <a:lnTo>
                    <a:pt x="59257" y="262954"/>
                  </a:lnTo>
                  <a:lnTo>
                    <a:pt x="73330" y="262954"/>
                  </a:lnTo>
                  <a:lnTo>
                    <a:pt x="73330" y="277034"/>
                  </a:lnTo>
                  <a:close/>
                </a:path>
                <a:path w="73659" h="408305">
                  <a:moveTo>
                    <a:pt x="61984" y="181335"/>
                  </a:moveTo>
                  <a:lnTo>
                    <a:pt x="41302" y="181335"/>
                  </a:lnTo>
                  <a:lnTo>
                    <a:pt x="43751" y="176533"/>
                  </a:lnTo>
                  <a:lnTo>
                    <a:pt x="47102" y="173048"/>
                  </a:lnTo>
                  <a:lnTo>
                    <a:pt x="50453" y="170263"/>
                  </a:lnTo>
                  <a:lnTo>
                    <a:pt x="73330" y="156024"/>
                  </a:lnTo>
                  <a:lnTo>
                    <a:pt x="73330" y="173731"/>
                  </a:lnTo>
                  <a:lnTo>
                    <a:pt x="61984" y="181335"/>
                  </a:lnTo>
                  <a:close/>
                </a:path>
                <a:path w="73659" h="408305">
                  <a:moveTo>
                    <a:pt x="73330" y="221951"/>
                  </a:moveTo>
                  <a:lnTo>
                    <a:pt x="0" y="221951"/>
                  </a:lnTo>
                  <a:lnTo>
                    <a:pt x="110" y="178733"/>
                  </a:lnTo>
                  <a:lnTo>
                    <a:pt x="1967" y="173698"/>
                  </a:lnTo>
                  <a:lnTo>
                    <a:pt x="4163" y="168363"/>
                  </a:lnTo>
                  <a:lnTo>
                    <a:pt x="8986" y="165161"/>
                  </a:lnTo>
                  <a:lnTo>
                    <a:pt x="14039" y="161960"/>
                  </a:lnTo>
                  <a:lnTo>
                    <a:pt x="28811" y="161960"/>
                  </a:lnTo>
                  <a:lnTo>
                    <a:pt x="33874" y="166812"/>
                  </a:lnTo>
                  <a:lnTo>
                    <a:pt x="39549" y="171664"/>
                  </a:lnTo>
                  <a:lnTo>
                    <a:pt x="40558" y="177233"/>
                  </a:lnTo>
                  <a:lnTo>
                    <a:pt x="17807" y="177233"/>
                  </a:lnTo>
                  <a:lnTo>
                    <a:pt x="13238" y="181168"/>
                  </a:lnTo>
                  <a:lnTo>
                    <a:pt x="12638" y="184769"/>
                  </a:lnTo>
                  <a:lnTo>
                    <a:pt x="12405" y="186570"/>
                  </a:lnTo>
                  <a:lnTo>
                    <a:pt x="12405" y="207145"/>
                  </a:lnTo>
                  <a:lnTo>
                    <a:pt x="73330" y="207145"/>
                  </a:lnTo>
                  <a:lnTo>
                    <a:pt x="73330" y="221951"/>
                  </a:lnTo>
                  <a:close/>
                </a:path>
                <a:path w="73659" h="408305">
                  <a:moveTo>
                    <a:pt x="42717" y="207145"/>
                  </a:moveTo>
                  <a:lnTo>
                    <a:pt x="31012" y="207145"/>
                  </a:lnTo>
                  <a:lnTo>
                    <a:pt x="31012" y="185536"/>
                  </a:lnTo>
                  <a:lnTo>
                    <a:pt x="30112" y="182885"/>
                  </a:lnTo>
                  <a:lnTo>
                    <a:pt x="29211" y="180475"/>
                  </a:lnTo>
                  <a:lnTo>
                    <a:pt x="27011" y="178733"/>
                  </a:lnTo>
                  <a:lnTo>
                    <a:pt x="24810" y="177233"/>
                  </a:lnTo>
                  <a:lnTo>
                    <a:pt x="40558" y="177233"/>
                  </a:lnTo>
                  <a:lnTo>
                    <a:pt x="41302" y="181335"/>
                  </a:lnTo>
                  <a:lnTo>
                    <a:pt x="61984" y="181335"/>
                  </a:lnTo>
                  <a:lnTo>
                    <a:pt x="48729" y="190138"/>
                  </a:lnTo>
                  <a:lnTo>
                    <a:pt x="46585" y="192239"/>
                  </a:lnTo>
                  <a:lnTo>
                    <a:pt x="44351" y="194340"/>
                  </a:lnTo>
                  <a:lnTo>
                    <a:pt x="42717" y="199042"/>
                  </a:lnTo>
                  <a:lnTo>
                    <a:pt x="42717" y="207145"/>
                  </a:lnTo>
                  <a:close/>
                </a:path>
                <a:path w="73659" h="408305">
                  <a:moveTo>
                    <a:pt x="73330" y="148836"/>
                  </a:moveTo>
                  <a:lnTo>
                    <a:pt x="0" y="148836"/>
                  </a:lnTo>
                  <a:lnTo>
                    <a:pt x="0" y="126694"/>
                  </a:lnTo>
                  <a:lnTo>
                    <a:pt x="50020" y="113627"/>
                  </a:lnTo>
                  <a:lnTo>
                    <a:pt x="0" y="100216"/>
                  </a:lnTo>
                  <a:lnTo>
                    <a:pt x="0" y="78007"/>
                  </a:lnTo>
                  <a:lnTo>
                    <a:pt x="73330" y="78007"/>
                  </a:lnTo>
                  <a:lnTo>
                    <a:pt x="73330" y="91779"/>
                  </a:lnTo>
                  <a:lnTo>
                    <a:pt x="15606" y="91779"/>
                  </a:lnTo>
                  <a:lnTo>
                    <a:pt x="73330" y="106199"/>
                  </a:lnTo>
                  <a:lnTo>
                    <a:pt x="73330" y="120591"/>
                  </a:lnTo>
                  <a:lnTo>
                    <a:pt x="15606" y="135097"/>
                  </a:lnTo>
                  <a:lnTo>
                    <a:pt x="73330" y="135097"/>
                  </a:lnTo>
                  <a:lnTo>
                    <a:pt x="73330" y="148836"/>
                  </a:lnTo>
                  <a:close/>
                </a:path>
                <a:path w="73659" h="408305">
                  <a:moveTo>
                    <a:pt x="72296" y="13905"/>
                  </a:moveTo>
                  <a:lnTo>
                    <a:pt x="34347" y="13905"/>
                  </a:lnTo>
                  <a:lnTo>
                    <a:pt x="36314" y="7202"/>
                  </a:lnTo>
                  <a:lnTo>
                    <a:pt x="41302" y="3601"/>
                  </a:lnTo>
                  <a:lnTo>
                    <a:pt x="45718" y="0"/>
                  </a:lnTo>
                  <a:lnTo>
                    <a:pt x="57056" y="0"/>
                  </a:lnTo>
                  <a:lnTo>
                    <a:pt x="61791" y="2212"/>
                  </a:lnTo>
                  <a:lnTo>
                    <a:pt x="66527" y="4635"/>
                  </a:lnTo>
                  <a:lnTo>
                    <a:pt x="72162" y="12705"/>
                  </a:lnTo>
                  <a:lnTo>
                    <a:pt x="72296" y="13905"/>
                  </a:lnTo>
                  <a:close/>
                </a:path>
                <a:path w="73659" h="408305">
                  <a:moveTo>
                    <a:pt x="73330" y="61633"/>
                  </a:moveTo>
                  <a:lnTo>
                    <a:pt x="0" y="61633"/>
                  </a:lnTo>
                  <a:lnTo>
                    <a:pt x="111" y="22742"/>
                  </a:lnTo>
                  <a:lnTo>
                    <a:pt x="1433" y="14839"/>
                  </a:lnTo>
                  <a:lnTo>
                    <a:pt x="6035" y="8103"/>
                  </a:lnTo>
                  <a:lnTo>
                    <a:pt x="13705" y="3601"/>
                  </a:lnTo>
                  <a:lnTo>
                    <a:pt x="23609" y="3601"/>
                  </a:lnTo>
                  <a:lnTo>
                    <a:pt x="32213" y="9137"/>
                  </a:lnTo>
                  <a:lnTo>
                    <a:pt x="34347" y="13905"/>
                  </a:lnTo>
                  <a:lnTo>
                    <a:pt x="72296" y="13905"/>
                  </a:lnTo>
                  <a:lnTo>
                    <a:pt x="72451" y="15306"/>
                  </a:lnTo>
                  <a:lnTo>
                    <a:pt x="48053" y="15306"/>
                  </a:lnTo>
                  <a:lnTo>
                    <a:pt x="45752" y="17067"/>
                  </a:lnTo>
                  <a:lnTo>
                    <a:pt x="44250" y="18007"/>
                  </a:lnTo>
                  <a:lnTo>
                    <a:pt x="17140" y="18007"/>
                  </a:lnTo>
                  <a:lnTo>
                    <a:pt x="12905" y="21742"/>
                  </a:lnTo>
                  <a:lnTo>
                    <a:pt x="12364" y="26144"/>
                  </a:lnTo>
                  <a:lnTo>
                    <a:pt x="12205" y="27644"/>
                  </a:lnTo>
                  <a:lnTo>
                    <a:pt x="12205" y="46778"/>
                  </a:lnTo>
                  <a:lnTo>
                    <a:pt x="73330" y="46778"/>
                  </a:lnTo>
                  <a:lnTo>
                    <a:pt x="73330" y="61633"/>
                  </a:lnTo>
                  <a:close/>
                </a:path>
                <a:path w="73659" h="408305">
                  <a:moveTo>
                    <a:pt x="73330" y="46778"/>
                  </a:moveTo>
                  <a:lnTo>
                    <a:pt x="60958" y="46778"/>
                  </a:lnTo>
                  <a:lnTo>
                    <a:pt x="60875" y="24495"/>
                  </a:lnTo>
                  <a:lnTo>
                    <a:pt x="60303" y="21525"/>
                  </a:lnTo>
                  <a:lnTo>
                    <a:pt x="59924" y="19441"/>
                  </a:lnTo>
                  <a:lnTo>
                    <a:pt x="57590" y="17067"/>
                  </a:lnTo>
                  <a:lnTo>
                    <a:pt x="55255" y="15306"/>
                  </a:lnTo>
                  <a:lnTo>
                    <a:pt x="72451" y="15306"/>
                  </a:lnTo>
                  <a:lnTo>
                    <a:pt x="73142" y="21525"/>
                  </a:lnTo>
                  <a:lnTo>
                    <a:pt x="73267" y="27644"/>
                  </a:lnTo>
                  <a:lnTo>
                    <a:pt x="73330" y="46778"/>
                  </a:lnTo>
                  <a:close/>
                </a:path>
                <a:path w="73659" h="408305">
                  <a:moveTo>
                    <a:pt x="41302" y="46778"/>
                  </a:moveTo>
                  <a:lnTo>
                    <a:pt x="29145" y="46778"/>
                  </a:lnTo>
                  <a:lnTo>
                    <a:pt x="29078" y="27644"/>
                  </a:lnTo>
                  <a:lnTo>
                    <a:pt x="28494" y="22742"/>
                  </a:lnTo>
                  <a:lnTo>
                    <a:pt x="28414" y="22309"/>
                  </a:lnTo>
                  <a:lnTo>
                    <a:pt x="26446" y="20174"/>
                  </a:lnTo>
                  <a:lnTo>
                    <a:pt x="24109" y="18007"/>
                  </a:lnTo>
                  <a:lnTo>
                    <a:pt x="44250" y="18007"/>
                  </a:lnTo>
                  <a:lnTo>
                    <a:pt x="43451" y="18507"/>
                  </a:lnTo>
                  <a:lnTo>
                    <a:pt x="42098" y="22342"/>
                  </a:lnTo>
                  <a:lnTo>
                    <a:pt x="41302" y="24495"/>
                  </a:lnTo>
                  <a:lnTo>
                    <a:pt x="41302" y="46778"/>
                  </a:lnTo>
                  <a:close/>
                </a:path>
              </a:pathLst>
            </a:custGeom>
            <a:solidFill>
              <a:srgbClr val="000000"/>
            </a:solidFill>
          </p:spPr>
          <p:txBody>
            <a:bodyPr wrap="square" lIns="0" tIns="0" rIns="0" bIns="0" rtlCol="0"/>
            <a:lstStyle/>
            <a:p>
              <a:endParaRPr dirty="0">
                <a:solidFill>
                  <a:schemeClr val="bg1"/>
                </a:solidFill>
              </a:endParaRPr>
            </a:p>
          </p:txBody>
        </p:sp>
        <p:grpSp>
          <p:nvGrpSpPr>
            <p:cNvPr id="126" name="object 41">
              <a:extLst>
                <a:ext uri="{FF2B5EF4-FFF2-40B4-BE49-F238E27FC236}">
                  <a16:creationId xmlns:a16="http://schemas.microsoft.com/office/drawing/2014/main" id="{D7597557-0ED5-DD42-A3A9-5A0C4A8087BF}"/>
                </a:ext>
              </a:extLst>
            </p:cNvPr>
            <p:cNvGrpSpPr/>
            <p:nvPr/>
          </p:nvGrpSpPr>
          <p:grpSpPr>
            <a:xfrm>
              <a:off x="5784709" y="1705139"/>
              <a:ext cx="807085" cy="93980"/>
              <a:chOff x="5784709" y="1705139"/>
              <a:chExt cx="807085" cy="93980"/>
            </a:xfrm>
          </p:grpSpPr>
          <p:sp>
            <p:nvSpPr>
              <p:cNvPr id="133" name="object 42">
                <a:extLst>
                  <a:ext uri="{FF2B5EF4-FFF2-40B4-BE49-F238E27FC236}">
                    <a16:creationId xmlns:a16="http://schemas.microsoft.com/office/drawing/2014/main" id="{78B37FFD-9B4E-DB48-8C15-262183111680}"/>
                  </a:ext>
                </a:extLst>
              </p:cNvPr>
              <p:cNvSpPr/>
              <p:nvPr/>
            </p:nvSpPr>
            <p:spPr>
              <a:xfrm>
                <a:off x="5784709" y="1720038"/>
                <a:ext cx="51435" cy="51435"/>
              </a:xfrm>
              <a:custGeom>
                <a:avLst/>
                <a:gdLst/>
                <a:ahLst/>
                <a:cxnLst/>
                <a:rect l="l" t="t" r="r" b="b"/>
                <a:pathLst>
                  <a:path w="51435" h="51435">
                    <a:moveTo>
                      <a:pt x="51101" y="51102"/>
                    </a:moveTo>
                    <a:lnTo>
                      <a:pt x="0" y="51102"/>
                    </a:lnTo>
                    <a:lnTo>
                      <a:pt x="0" y="0"/>
                    </a:lnTo>
                    <a:lnTo>
                      <a:pt x="51101" y="0"/>
                    </a:lnTo>
                    <a:lnTo>
                      <a:pt x="51101" y="51102"/>
                    </a:lnTo>
                    <a:close/>
                  </a:path>
                </a:pathLst>
              </a:custGeom>
              <a:solidFill>
                <a:srgbClr val="4E99C0"/>
              </a:solidFill>
            </p:spPr>
            <p:txBody>
              <a:bodyPr wrap="square" lIns="0" tIns="0" rIns="0" bIns="0" rtlCol="0"/>
              <a:lstStyle/>
              <a:p>
                <a:endParaRPr/>
              </a:p>
            </p:txBody>
          </p:sp>
          <p:pic>
            <p:nvPicPr>
              <p:cNvPr id="134" name="object 43">
                <a:extLst>
                  <a:ext uri="{FF2B5EF4-FFF2-40B4-BE49-F238E27FC236}">
                    <a16:creationId xmlns:a16="http://schemas.microsoft.com/office/drawing/2014/main" id="{03464812-5A29-5348-8785-EF5A9BE2AD10}"/>
                  </a:ext>
                </a:extLst>
              </p:cNvPr>
              <p:cNvPicPr/>
              <p:nvPr/>
            </p:nvPicPr>
            <p:blipFill>
              <a:blip r:embed="rId16" cstate="print"/>
              <a:stretch>
                <a:fillRect/>
              </a:stretch>
            </p:blipFill>
            <p:spPr>
              <a:xfrm>
                <a:off x="5865696" y="1705139"/>
                <a:ext cx="726088" cy="93929"/>
              </a:xfrm>
              <a:prstGeom prst="rect">
                <a:avLst/>
              </a:prstGeom>
            </p:spPr>
          </p:pic>
        </p:grpSp>
        <p:grpSp>
          <p:nvGrpSpPr>
            <p:cNvPr id="127" name="object 44">
              <a:extLst>
                <a:ext uri="{FF2B5EF4-FFF2-40B4-BE49-F238E27FC236}">
                  <a16:creationId xmlns:a16="http://schemas.microsoft.com/office/drawing/2014/main" id="{B1BDFC57-7606-D74F-9532-1F24A4EDAB76}"/>
                </a:ext>
              </a:extLst>
            </p:cNvPr>
            <p:cNvGrpSpPr/>
            <p:nvPr/>
          </p:nvGrpSpPr>
          <p:grpSpPr>
            <a:xfrm>
              <a:off x="5784709" y="1897882"/>
              <a:ext cx="779780" cy="95250"/>
              <a:chOff x="5784709" y="1897882"/>
              <a:chExt cx="779780" cy="95250"/>
            </a:xfrm>
          </p:grpSpPr>
          <p:sp>
            <p:nvSpPr>
              <p:cNvPr id="131" name="object 45">
                <a:extLst>
                  <a:ext uri="{FF2B5EF4-FFF2-40B4-BE49-F238E27FC236}">
                    <a16:creationId xmlns:a16="http://schemas.microsoft.com/office/drawing/2014/main" id="{F279990E-6D6A-3141-8261-D470CB12FC13}"/>
                  </a:ext>
                </a:extLst>
              </p:cNvPr>
              <p:cNvSpPr/>
              <p:nvPr/>
            </p:nvSpPr>
            <p:spPr>
              <a:xfrm>
                <a:off x="5784709" y="1914929"/>
                <a:ext cx="51435" cy="51435"/>
              </a:xfrm>
              <a:custGeom>
                <a:avLst/>
                <a:gdLst/>
                <a:ahLst/>
                <a:cxnLst/>
                <a:rect l="l" t="t" r="r" b="b"/>
                <a:pathLst>
                  <a:path w="51435" h="51435">
                    <a:moveTo>
                      <a:pt x="51101" y="51102"/>
                    </a:moveTo>
                    <a:lnTo>
                      <a:pt x="0" y="51102"/>
                    </a:lnTo>
                    <a:lnTo>
                      <a:pt x="0" y="0"/>
                    </a:lnTo>
                    <a:lnTo>
                      <a:pt x="51101" y="0"/>
                    </a:lnTo>
                    <a:lnTo>
                      <a:pt x="51101" y="51102"/>
                    </a:lnTo>
                    <a:close/>
                  </a:path>
                </a:pathLst>
              </a:custGeom>
              <a:solidFill>
                <a:srgbClr val="002A5E"/>
              </a:solidFill>
            </p:spPr>
            <p:txBody>
              <a:bodyPr wrap="square" lIns="0" tIns="0" rIns="0" bIns="0" rtlCol="0"/>
              <a:lstStyle/>
              <a:p>
                <a:endParaRPr/>
              </a:p>
            </p:txBody>
          </p:sp>
          <p:sp>
            <p:nvSpPr>
              <p:cNvPr id="132" name="object 46">
                <a:extLst>
                  <a:ext uri="{FF2B5EF4-FFF2-40B4-BE49-F238E27FC236}">
                    <a16:creationId xmlns:a16="http://schemas.microsoft.com/office/drawing/2014/main" id="{FA5E535F-4EBF-BD4A-8BD6-717BB6603017}"/>
                  </a:ext>
                </a:extLst>
              </p:cNvPr>
              <p:cNvSpPr/>
              <p:nvPr/>
            </p:nvSpPr>
            <p:spPr>
              <a:xfrm>
                <a:off x="5858026" y="1897882"/>
                <a:ext cx="706755" cy="95250"/>
              </a:xfrm>
              <a:custGeom>
                <a:avLst/>
                <a:gdLst/>
                <a:ahLst/>
                <a:cxnLst/>
                <a:rect l="l" t="t" r="r" b="b"/>
                <a:pathLst>
                  <a:path w="706754" h="95250">
                    <a:moveTo>
                      <a:pt x="10337" y="74597"/>
                    </a:moveTo>
                    <a:lnTo>
                      <a:pt x="0" y="74597"/>
                    </a:lnTo>
                    <a:lnTo>
                      <a:pt x="28178" y="1267"/>
                    </a:lnTo>
                    <a:lnTo>
                      <a:pt x="38649" y="1267"/>
                    </a:lnTo>
                    <a:lnTo>
                      <a:pt x="41801" y="8970"/>
                    </a:lnTo>
                    <a:lnTo>
                      <a:pt x="33180" y="8970"/>
                    </a:lnTo>
                    <a:lnTo>
                      <a:pt x="31779" y="16006"/>
                    </a:lnTo>
                    <a:lnTo>
                      <a:pt x="28887" y="22976"/>
                    </a:lnTo>
                    <a:lnTo>
                      <a:pt x="21459" y="44484"/>
                    </a:lnTo>
                    <a:lnTo>
                      <a:pt x="56337" y="44484"/>
                    </a:lnTo>
                    <a:lnTo>
                      <a:pt x="59571" y="52388"/>
                    </a:lnTo>
                    <a:lnTo>
                      <a:pt x="18374" y="52388"/>
                    </a:lnTo>
                    <a:lnTo>
                      <a:pt x="10337" y="74597"/>
                    </a:lnTo>
                    <a:close/>
                  </a:path>
                  <a:path w="706754" h="95250">
                    <a:moveTo>
                      <a:pt x="56337" y="44484"/>
                    </a:moveTo>
                    <a:lnTo>
                      <a:pt x="46052" y="44484"/>
                    </a:lnTo>
                    <a:lnTo>
                      <a:pt x="34880" y="14906"/>
                    </a:lnTo>
                    <a:lnTo>
                      <a:pt x="33180" y="8970"/>
                    </a:lnTo>
                    <a:lnTo>
                      <a:pt x="41801" y="8970"/>
                    </a:lnTo>
                    <a:lnTo>
                      <a:pt x="56337" y="44484"/>
                    </a:lnTo>
                    <a:close/>
                  </a:path>
                  <a:path w="706754" h="95250">
                    <a:moveTo>
                      <a:pt x="68661" y="74597"/>
                    </a:moveTo>
                    <a:lnTo>
                      <a:pt x="57590" y="74597"/>
                    </a:lnTo>
                    <a:lnTo>
                      <a:pt x="49053" y="52388"/>
                    </a:lnTo>
                    <a:lnTo>
                      <a:pt x="59571" y="52388"/>
                    </a:lnTo>
                    <a:lnTo>
                      <a:pt x="68661" y="74597"/>
                    </a:lnTo>
                    <a:close/>
                  </a:path>
                  <a:path w="706754" h="95250">
                    <a:moveTo>
                      <a:pt x="85476" y="74597"/>
                    </a:moveTo>
                    <a:lnTo>
                      <a:pt x="75772" y="74597"/>
                    </a:lnTo>
                    <a:lnTo>
                      <a:pt x="75772" y="1267"/>
                    </a:lnTo>
                    <a:lnTo>
                      <a:pt x="125446" y="1267"/>
                    </a:lnTo>
                    <a:lnTo>
                      <a:pt x="125446" y="9904"/>
                    </a:lnTo>
                    <a:lnTo>
                      <a:pt x="85476" y="9904"/>
                    </a:lnTo>
                    <a:lnTo>
                      <a:pt x="85476" y="32613"/>
                    </a:lnTo>
                    <a:lnTo>
                      <a:pt x="119890" y="32613"/>
                    </a:lnTo>
                    <a:lnTo>
                      <a:pt x="119890" y="41283"/>
                    </a:lnTo>
                    <a:lnTo>
                      <a:pt x="85476" y="41283"/>
                    </a:lnTo>
                    <a:lnTo>
                      <a:pt x="85476" y="74597"/>
                    </a:lnTo>
                    <a:close/>
                  </a:path>
                  <a:path w="706754" h="95250">
                    <a:moveTo>
                      <a:pt x="180879" y="75864"/>
                    </a:moveTo>
                    <a:lnTo>
                      <a:pt x="157569" y="75864"/>
                    </a:lnTo>
                    <a:lnTo>
                      <a:pt x="142730" y="66193"/>
                    </a:lnTo>
                    <a:lnTo>
                      <a:pt x="138845" y="57167"/>
                    </a:lnTo>
                    <a:lnTo>
                      <a:pt x="134960" y="47886"/>
                    </a:lnTo>
                    <a:lnTo>
                      <a:pt x="134960" y="25910"/>
                    </a:lnTo>
                    <a:lnTo>
                      <a:pt x="143730" y="8870"/>
                    </a:lnTo>
                    <a:lnTo>
                      <a:pt x="159870" y="0"/>
                    </a:lnTo>
                    <a:lnTo>
                      <a:pt x="180579" y="0"/>
                    </a:lnTo>
                    <a:lnTo>
                      <a:pt x="191699" y="8303"/>
                    </a:lnTo>
                    <a:lnTo>
                      <a:pt x="160937" y="8303"/>
                    </a:lnTo>
                    <a:lnTo>
                      <a:pt x="155157" y="12601"/>
                    </a:lnTo>
                    <a:lnTo>
                      <a:pt x="149566" y="16406"/>
                    </a:lnTo>
                    <a:lnTo>
                      <a:pt x="144964" y="30078"/>
                    </a:lnTo>
                    <a:lnTo>
                      <a:pt x="144964" y="46685"/>
                    </a:lnTo>
                    <a:lnTo>
                      <a:pt x="147729" y="53655"/>
                    </a:lnTo>
                    <a:lnTo>
                      <a:pt x="150433" y="60624"/>
                    </a:lnTo>
                    <a:lnTo>
                      <a:pt x="161938" y="67527"/>
                    </a:lnTo>
                    <a:lnTo>
                      <a:pt x="191405" y="67527"/>
                    </a:lnTo>
                    <a:lnTo>
                      <a:pt x="180879" y="75864"/>
                    </a:lnTo>
                    <a:close/>
                  </a:path>
                  <a:path w="706754" h="95250">
                    <a:moveTo>
                      <a:pt x="188982" y="23609"/>
                    </a:moveTo>
                    <a:lnTo>
                      <a:pt x="186448" y="15606"/>
                    </a:lnTo>
                    <a:lnTo>
                      <a:pt x="176744" y="8303"/>
                    </a:lnTo>
                    <a:lnTo>
                      <a:pt x="191699" y="8303"/>
                    </a:lnTo>
                    <a:lnTo>
                      <a:pt x="195585" y="11204"/>
                    </a:lnTo>
                    <a:lnTo>
                      <a:pt x="198553" y="21375"/>
                    </a:lnTo>
                    <a:lnTo>
                      <a:pt x="188982" y="23609"/>
                    </a:lnTo>
                    <a:close/>
                  </a:path>
                  <a:path w="706754" h="95250">
                    <a:moveTo>
                      <a:pt x="191405" y="67527"/>
                    </a:moveTo>
                    <a:lnTo>
                      <a:pt x="176777" y="67527"/>
                    </a:lnTo>
                    <a:lnTo>
                      <a:pt x="188082" y="58123"/>
                    </a:lnTo>
                    <a:lnTo>
                      <a:pt x="190082" y="48886"/>
                    </a:lnTo>
                    <a:lnTo>
                      <a:pt x="199723" y="51321"/>
                    </a:lnTo>
                    <a:lnTo>
                      <a:pt x="196752" y="63292"/>
                    </a:lnTo>
                    <a:lnTo>
                      <a:pt x="191405" y="67527"/>
                    </a:lnTo>
                    <a:close/>
                  </a:path>
                  <a:path w="706754" h="95250">
                    <a:moveTo>
                      <a:pt x="234324" y="52588"/>
                    </a:moveTo>
                    <a:lnTo>
                      <a:pt x="206679" y="52588"/>
                    </a:lnTo>
                    <a:lnTo>
                      <a:pt x="206679" y="43517"/>
                    </a:lnTo>
                    <a:lnTo>
                      <a:pt x="234324" y="43517"/>
                    </a:lnTo>
                    <a:lnTo>
                      <a:pt x="234324" y="52588"/>
                    </a:lnTo>
                    <a:close/>
                  </a:path>
                  <a:path w="706754" h="95250">
                    <a:moveTo>
                      <a:pt x="282478" y="68394"/>
                    </a:moveTo>
                    <a:lnTo>
                      <a:pt x="270459" y="68394"/>
                    </a:lnTo>
                    <a:lnTo>
                      <a:pt x="276462" y="63325"/>
                    </a:lnTo>
                    <a:lnTo>
                      <a:pt x="276462" y="57167"/>
                    </a:lnTo>
                    <a:lnTo>
                      <a:pt x="273999" y="55122"/>
                    </a:lnTo>
                    <a:lnTo>
                      <a:pt x="271960" y="53922"/>
                    </a:lnTo>
                    <a:lnTo>
                      <a:pt x="264624" y="52088"/>
                    </a:lnTo>
                    <a:lnTo>
                      <a:pt x="254720" y="49739"/>
                    </a:lnTo>
                    <a:lnTo>
                      <a:pt x="250885" y="47752"/>
                    </a:lnTo>
                    <a:lnTo>
                      <a:pt x="247050" y="45918"/>
                    </a:lnTo>
                    <a:lnTo>
                      <a:pt x="243115" y="39482"/>
                    </a:lnTo>
                    <a:lnTo>
                      <a:pt x="243240" y="31779"/>
                    </a:lnTo>
                    <a:lnTo>
                      <a:pt x="246349" y="25977"/>
                    </a:lnTo>
                    <a:lnTo>
                      <a:pt x="249151" y="23976"/>
                    </a:lnTo>
                    <a:lnTo>
                      <a:pt x="251251" y="22409"/>
                    </a:lnTo>
                    <a:lnTo>
                      <a:pt x="254886" y="21342"/>
                    </a:lnTo>
                    <a:lnTo>
                      <a:pt x="258521" y="20028"/>
                    </a:lnTo>
                    <a:lnTo>
                      <a:pt x="268925" y="20028"/>
                    </a:lnTo>
                    <a:lnTo>
                      <a:pt x="278363" y="23876"/>
                    </a:lnTo>
                    <a:lnTo>
                      <a:pt x="280989" y="27456"/>
                    </a:lnTo>
                    <a:lnTo>
                      <a:pt x="257121" y="27456"/>
                    </a:lnTo>
                    <a:lnTo>
                      <a:pt x="254469" y="29728"/>
                    </a:lnTo>
                    <a:lnTo>
                      <a:pt x="251716" y="31779"/>
                    </a:lnTo>
                    <a:lnTo>
                      <a:pt x="251802" y="36381"/>
                    </a:lnTo>
                    <a:lnTo>
                      <a:pt x="252919" y="37682"/>
                    </a:lnTo>
                    <a:lnTo>
                      <a:pt x="254019" y="39116"/>
                    </a:lnTo>
                    <a:lnTo>
                      <a:pt x="256354" y="40083"/>
                    </a:lnTo>
                    <a:lnTo>
                      <a:pt x="257721" y="40583"/>
                    </a:lnTo>
                    <a:lnTo>
                      <a:pt x="273999" y="44918"/>
                    </a:lnTo>
                    <a:lnTo>
                      <a:pt x="277646" y="46552"/>
                    </a:lnTo>
                    <a:lnTo>
                      <a:pt x="281427" y="48186"/>
                    </a:lnTo>
                    <a:lnTo>
                      <a:pt x="285732" y="54388"/>
                    </a:lnTo>
                    <a:lnTo>
                      <a:pt x="285732" y="63492"/>
                    </a:lnTo>
                    <a:lnTo>
                      <a:pt x="282478" y="68394"/>
                    </a:lnTo>
                    <a:close/>
                  </a:path>
                  <a:path w="706754" h="95250">
                    <a:moveTo>
                      <a:pt x="274928" y="36381"/>
                    </a:moveTo>
                    <a:lnTo>
                      <a:pt x="273999" y="32279"/>
                    </a:lnTo>
                    <a:lnTo>
                      <a:pt x="271443" y="29978"/>
                    </a:lnTo>
                    <a:lnTo>
                      <a:pt x="268559" y="27456"/>
                    </a:lnTo>
                    <a:lnTo>
                      <a:pt x="280989" y="27456"/>
                    </a:lnTo>
                    <a:lnTo>
                      <a:pt x="282864" y="30012"/>
                    </a:lnTo>
                    <a:lnTo>
                      <a:pt x="283731" y="34884"/>
                    </a:lnTo>
                    <a:lnTo>
                      <a:pt x="274928" y="36381"/>
                    </a:lnTo>
                    <a:close/>
                  </a:path>
                  <a:path w="706754" h="95250">
                    <a:moveTo>
                      <a:pt x="270559" y="75797"/>
                    </a:moveTo>
                    <a:lnTo>
                      <a:pt x="253953" y="75797"/>
                    </a:lnTo>
                    <a:lnTo>
                      <a:pt x="243115" y="67194"/>
                    </a:lnTo>
                    <a:lnTo>
                      <a:pt x="241614" y="58724"/>
                    </a:lnTo>
                    <a:lnTo>
                      <a:pt x="250518" y="57167"/>
                    </a:lnTo>
                    <a:lnTo>
                      <a:pt x="251251" y="62692"/>
                    </a:lnTo>
                    <a:lnTo>
                      <a:pt x="258121" y="68394"/>
                    </a:lnTo>
                    <a:lnTo>
                      <a:pt x="282478" y="68394"/>
                    </a:lnTo>
                    <a:lnTo>
                      <a:pt x="280463" y="71429"/>
                    </a:lnTo>
                    <a:lnTo>
                      <a:pt x="270559" y="75797"/>
                    </a:lnTo>
                    <a:close/>
                  </a:path>
                  <a:path w="706754" h="95250">
                    <a:moveTo>
                      <a:pt x="311844" y="28378"/>
                    </a:moveTo>
                    <a:lnTo>
                      <a:pt x="303710" y="28378"/>
                    </a:lnTo>
                    <a:lnTo>
                      <a:pt x="306722" y="24309"/>
                    </a:lnTo>
                    <a:lnTo>
                      <a:pt x="310373" y="22292"/>
                    </a:lnTo>
                    <a:lnTo>
                      <a:pt x="314025" y="20028"/>
                    </a:lnTo>
                    <a:lnTo>
                      <a:pt x="325992" y="20028"/>
                    </a:lnTo>
                    <a:lnTo>
                      <a:pt x="336434" y="27456"/>
                    </a:lnTo>
                    <a:lnTo>
                      <a:pt x="312624" y="27456"/>
                    </a:lnTo>
                    <a:lnTo>
                      <a:pt x="311844" y="28378"/>
                    </a:lnTo>
                    <a:close/>
                  </a:path>
                  <a:path w="706754" h="95250">
                    <a:moveTo>
                      <a:pt x="304621" y="94972"/>
                    </a:moveTo>
                    <a:lnTo>
                      <a:pt x="295617" y="94972"/>
                    </a:lnTo>
                    <a:lnTo>
                      <a:pt x="295617" y="21475"/>
                    </a:lnTo>
                    <a:lnTo>
                      <a:pt x="303710" y="21475"/>
                    </a:lnTo>
                    <a:lnTo>
                      <a:pt x="303710" y="28378"/>
                    </a:lnTo>
                    <a:lnTo>
                      <a:pt x="311844" y="28378"/>
                    </a:lnTo>
                    <a:lnTo>
                      <a:pt x="308189" y="32696"/>
                    </a:lnTo>
                    <a:lnTo>
                      <a:pt x="303710" y="38082"/>
                    </a:lnTo>
                    <a:lnTo>
                      <a:pt x="303710" y="58590"/>
                    </a:lnTo>
                    <a:lnTo>
                      <a:pt x="307905" y="63492"/>
                    </a:lnTo>
                    <a:lnTo>
                      <a:pt x="312057" y="68394"/>
                    </a:lnTo>
                    <a:lnTo>
                      <a:pt x="336062" y="68394"/>
                    </a:lnTo>
                    <a:lnTo>
                      <a:pt x="335867" y="68828"/>
                    </a:lnTo>
                    <a:lnTo>
                      <a:pt x="335402" y="69094"/>
                    </a:lnTo>
                    <a:lnTo>
                      <a:pt x="304621" y="69094"/>
                    </a:lnTo>
                    <a:lnTo>
                      <a:pt x="304621" y="94972"/>
                    </a:lnTo>
                    <a:close/>
                  </a:path>
                  <a:path w="706754" h="95250">
                    <a:moveTo>
                      <a:pt x="336062" y="68394"/>
                    </a:moveTo>
                    <a:lnTo>
                      <a:pt x="323962" y="68394"/>
                    </a:lnTo>
                    <a:lnTo>
                      <a:pt x="332532" y="58223"/>
                    </a:lnTo>
                    <a:lnTo>
                      <a:pt x="332532" y="37415"/>
                    </a:lnTo>
                    <a:lnTo>
                      <a:pt x="328347" y="32363"/>
                    </a:lnTo>
                    <a:lnTo>
                      <a:pt x="324162" y="27456"/>
                    </a:lnTo>
                    <a:lnTo>
                      <a:pt x="336434" y="27456"/>
                    </a:lnTo>
                    <a:lnTo>
                      <a:pt x="339085" y="33647"/>
                    </a:lnTo>
                    <a:lnTo>
                      <a:pt x="341736" y="40016"/>
                    </a:lnTo>
                    <a:lnTo>
                      <a:pt x="341736" y="55789"/>
                    </a:lnTo>
                    <a:lnTo>
                      <a:pt x="336062" y="68394"/>
                    </a:lnTo>
                    <a:close/>
                  </a:path>
                  <a:path w="706754" h="95250">
                    <a:moveTo>
                      <a:pt x="324729" y="75797"/>
                    </a:moveTo>
                    <a:lnTo>
                      <a:pt x="314058" y="75797"/>
                    </a:lnTo>
                    <a:lnTo>
                      <a:pt x="306922" y="72022"/>
                    </a:lnTo>
                    <a:lnTo>
                      <a:pt x="304621" y="69094"/>
                    </a:lnTo>
                    <a:lnTo>
                      <a:pt x="335402" y="69094"/>
                    </a:lnTo>
                    <a:lnTo>
                      <a:pt x="330298" y="72022"/>
                    </a:lnTo>
                    <a:lnTo>
                      <a:pt x="324729" y="75797"/>
                    </a:lnTo>
                    <a:close/>
                  </a:path>
                  <a:path w="706754" h="95250">
                    <a:moveTo>
                      <a:pt x="380677" y="75797"/>
                    </a:moveTo>
                    <a:lnTo>
                      <a:pt x="362569" y="75797"/>
                    </a:lnTo>
                    <a:lnTo>
                      <a:pt x="348797" y="61491"/>
                    </a:lnTo>
                    <a:lnTo>
                      <a:pt x="348797" y="33280"/>
                    </a:lnTo>
                    <a:lnTo>
                      <a:pt x="357000" y="26177"/>
                    </a:lnTo>
                    <a:lnTo>
                      <a:pt x="363870" y="20028"/>
                    </a:lnTo>
                    <a:lnTo>
                      <a:pt x="384678" y="20028"/>
                    </a:lnTo>
                    <a:lnTo>
                      <a:pt x="391631" y="27456"/>
                    </a:lnTo>
                    <a:lnTo>
                      <a:pt x="366971" y="27456"/>
                    </a:lnTo>
                    <a:lnTo>
                      <a:pt x="362490" y="32796"/>
                    </a:lnTo>
                    <a:lnTo>
                      <a:pt x="358067" y="37815"/>
                    </a:lnTo>
                    <a:lnTo>
                      <a:pt x="358067" y="58223"/>
                    </a:lnTo>
                    <a:lnTo>
                      <a:pt x="366971" y="68394"/>
                    </a:lnTo>
                    <a:lnTo>
                      <a:pt x="392887" y="68394"/>
                    </a:lnTo>
                    <a:lnTo>
                      <a:pt x="392415" y="69295"/>
                    </a:lnTo>
                    <a:lnTo>
                      <a:pt x="380677" y="75797"/>
                    </a:lnTo>
                    <a:close/>
                  </a:path>
                  <a:path w="706754" h="95250">
                    <a:moveTo>
                      <a:pt x="392887" y="68394"/>
                    </a:moveTo>
                    <a:lnTo>
                      <a:pt x="380410" y="68394"/>
                    </a:lnTo>
                    <a:lnTo>
                      <a:pt x="389284" y="58223"/>
                    </a:lnTo>
                    <a:lnTo>
                      <a:pt x="389255" y="37815"/>
                    </a:lnTo>
                    <a:lnTo>
                      <a:pt x="384817" y="32763"/>
                    </a:lnTo>
                    <a:lnTo>
                      <a:pt x="380377" y="27456"/>
                    </a:lnTo>
                    <a:lnTo>
                      <a:pt x="391631" y="27456"/>
                    </a:lnTo>
                    <a:lnTo>
                      <a:pt x="398584" y="34884"/>
                    </a:lnTo>
                    <a:lnTo>
                      <a:pt x="398584" y="57167"/>
                    </a:lnTo>
                    <a:lnTo>
                      <a:pt x="395499" y="63409"/>
                    </a:lnTo>
                    <a:lnTo>
                      <a:pt x="392887" y="68394"/>
                    </a:lnTo>
                    <a:close/>
                  </a:path>
                  <a:path w="706754" h="95250">
                    <a:moveTo>
                      <a:pt x="424988" y="29011"/>
                    </a:moveTo>
                    <a:lnTo>
                      <a:pt x="416816" y="29011"/>
                    </a:lnTo>
                    <a:lnTo>
                      <a:pt x="422552" y="20028"/>
                    </a:lnTo>
                    <a:lnTo>
                      <a:pt x="438525" y="20028"/>
                    </a:lnTo>
                    <a:lnTo>
                      <a:pt x="442544" y="21992"/>
                    </a:lnTo>
                    <a:lnTo>
                      <a:pt x="446562" y="23709"/>
                    </a:lnTo>
                    <a:lnTo>
                      <a:pt x="449682" y="28078"/>
                    </a:lnTo>
                    <a:lnTo>
                      <a:pt x="426053" y="28078"/>
                    </a:lnTo>
                    <a:lnTo>
                      <a:pt x="424988" y="29011"/>
                    </a:lnTo>
                    <a:close/>
                  </a:path>
                  <a:path w="706754" h="95250">
                    <a:moveTo>
                      <a:pt x="417717" y="74597"/>
                    </a:moveTo>
                    <a:lnTo>
                      <a:pt x="408713" y="74597"/>
                    </a:lnTo>
                    <a:lnTo>
                      <a:pt x="408713" y="21475"/>
                    </a:lnTo>
                    <a:lnTo>
                      <a:pt x="416816" y="21475"/>
                    </a:lnTo>
                    <a:lnTo>
                      <a:pt x="416816" y="29011"/>
                    </a:lnTo>
                    <a:lnTo>
                      <a:pt x="424988" y="29011"/>
                    </a:lnTo>
                    <a:lnTo>
                      <a:pt x="417717" y="35381"/>
                    </a:lnTo>
                    <a:lnTo>
                      <a:pt x="417717" y="74597"/>
                    </a:lnTo>
                    <a:close/>
                  </a:path>
                  <a:path w="706754" h="95250">
                    <a:moveTo>
                      <a:pt x="451864" y="74597"/>
                    </a:moveTo>
                    <a:lnTo>
                      <a:pt x="442860" y="74597"/>
                    </a:lnTo>
                    <a:lnTo>
                      <a:pt x="442860" y="36781"/>
                    </a:lnTo>
                    <a:lnTo>
                      <a:pt x="440759" y="31312"/>
                    </a:lnTo>
                    <a:lnTo>
                      <a:pt x="435424" y="28078"/>
                    </a:lnTo>
                    <a:lnTo>
                      <a:pt x="449682" y="28078"/>
                    </a:lnTo>
                    <a:lnTo>
                      <a:pt x="450563" y="29311"/>
                    </a:lnTo>
                    <a:lnTo>
                      <a:pt x="451803" y="35381"/>
                    </a:lnTo>
                    <a:lnTo>
                      <a:pt x="451864" y="74597"/>
                    </a:lnTo>
                    <a:close/>
                  </a:path>
                  <a:path w="706754" h="95250">
                    <a:moveTo>
                      <a:pt x="502523" y="68394"/>
                    </a:moveTo>
                    <a:lnTo>
                      <a:pt x="490505" y="68394"/>
                    </a:lnTo>
                    <a:lnTo>
                      <a:pt x="493506" y="65860"/>
                    </a:lnTo>
                    <a:lnTo>
                      <a:pt x="496828" y="63325"/>
                    </a:lnTo>
                    <a:lnTo>
                      <a:pt x="496828" y="57167"/>
                    </a:lnTo>
                    <a:lnTo>
                      <a:pt x="493873" y="55122"/>
                    </a:lnTo>
                    <a:lnTo>
                      <a:pt x="492005" y="53922"/>
                    </a:lnTo>
                    <a:lnTo>
                      <a:pt x="484669" y="52088"/>
                    </a:lnTo>
                    <a:lnTo>
                      <a:pt x="474545" y="49739"/>
                    </a:lnTo>
                    <a:lnTo>
                      <a:pt x="470930" y="47752"/>
                    </a:lnTo>
                    <a:lnTo>
                      <a:pt x="467118" y="45918"/>
                    </a:lnTo>
                    <a:lnTo>
                      <a:pt x="463160" y="39482"/>
                    </a:lnTo>
                    <a:lnTo>
                      <a:pt x="463285" y="31779"/>
                    </a:lnTo>
                    <a:lnTo>
                      <a:pt x="466395" y="25977"/>
                    </a:lnTo>
                    <a:lnTo>
                      <a:pt x="469196" y="23976"/>
                    </a:lnTo>
                    <a:lnTo>
                      <a:pt x="471297" y="22409"/>
                    </a:lnTo>
                    <a:lnTo>
                      <a:pt x="474932" y="21342"/>
                    </a:lnTo>
                    <a:lnTo>
                      <a:pt x="478566" y="20028"/>
                    </a:lnTo>
                    <a:lnTo>
                      <a:pt x="488971" y="20028"/>
                    </a:lnTo>
                    <a:lnTo>
                      <a:pt x="493689" y="22075"/>
                    </a:lnTo>
                    <a:lnTo>
                      <a:pt x="498408" y="23876"/>
                    </a:lnTo>
                    <a:lnTo>
                      <a:pt x="501035" y="27456"/>
                    </a:lnTo>
                    <a:lnTo>
                      <a:pt x="477166" y="27456"/>
                    </a:lnTo>
                    <a:lnTo>
                      <a:pt x="474545" y="29728"/>
                    </a:lnTo>
                    <a:lnTo>
                      <a:pt x="471864" y="31779"/>
                    </a:lnTo>
                    <a:lnTo>
                      <a:pt x="484369" y="42311"/>
                    </a:lnTo>
                    <a:lnTo>
                      <a:pt x="493906" y="44918"/>
                    </a:lnTo>
                    <a:lnTo>
                      <a:pt x="501476" y="48186"/>
                    </a:lnTo>
                    <a:lnTo>
                      <a:pt x="505778" y="54388"/>
                    </a:lnTo>
                    <a:lnTo>
                      <a:pt x="505778" y="63492"/>
                    </a:lnTo>
                    <a:lnTo>
                      <a:pt x="502523" y="68394"/>
                    </a:lnTo>
                    <a:close/>
                  </a:path>
                  <a:path w="706754" h="95250">
                    <a:moveTo>
                      <a:pt x="494973" y="36381"/>
                    </a:moveTo>
                    <a:lnTo>
                      <a:pt x="494373" y="32279"/>
                    </a:lnTo>
                    <a:lnTo>
                      <a:pt x="491488" y="29978"/>
                    </a:lnTo>
                    <a:lnTo>
                      <a:pt x="488604" y="27456"/>
                    </a:lnTo>
                    <a:lnTo>
                      <a:pt x="501035" y="27456"/>
                    </a:lnTo>
                    <a:lnTo>
                      <a:pt x="502910" y="30012"/>
                    </a:lnTo>
                    <a:lnTo>
                      <a:pt x="503777" y="34884"/>
                    </a:lnTo>
                    <a:lnTo>
                      <a:pt x="494973" y="36381"/>
                    </a:lnTo>
                    <a:close/>
                  </a:path>
                  <a:path w="706754" h="95250">
                    <a:moveTo>
                      <a:pt x="490605" y="75797"/>
                    </a:moveTo>
                    <a:lnTo>
                      <a:pt x="473998" y="75797"/>
                    </a:lnTo>
                    <a:lnTo>
                      <a:pt x="463160" y="67194"/>
                    </a:lnTo>
                    <a:lnTo>
                      <a:pt x="461659" y="58724"/>
                    </a:lnTo>
                    <a:lnTo>
                      <a:pt x="470563" y="57167"/>
                    </a:lnTo>
                    <a:lnTo>
                      <a:pt x="471297" y="62692"/>
                    </a:lnTo>
                    <a:lnTo>
                      <a:pt x="474545" y="65543"/>
                    </a:lnTo>
                    <a:lnTo>
                      <a:pt x="478166" y="68394"/>
                    </a:lnTo>
                    <a:lnTo>
                      <a:pt x="502523" y="68394"/>
                    </a:lnTo>
                    <a:lnTo>
                      <a:pt x="500509" y="71429"/>
                    </a:lnTo>
                    <a:lnTo>
                      <a:pt x="490605" y="75797"/>
                    </a:lnTo>
                    <a:close/>
                  </a:path>
                  <a:path w="706754" h="95250">
                    <a:moveTo>
                      <a:pt x="544174" y="75797"/>
                    </a:moveTo>
                    <a:lnTo>
                      <a:pt x="526067" y="75797"/>
                    </a:lnTo>
                    <a:lnTo>
                      <a:pt x="519111" y="68644"/>
                    </a:lnTo>
                    <a:lnTo>
                      <a:pt x="512294" y="61491"/>
                    </a:lnTo>
                    <a:lnTo>
                      <a:pt x="512294" y="33280"/>
                    </a:lnTo>
                    <a:lnTo>
                      <a:pt x="520498" y="26177"/>
                    </a:lnTo>
                    <a:lnTo>
                      <a:pt x="527367" y="20028"/>
                    </a:lnTo>
                    <a:lnTo>
                      <a:pt x="548176" y="20028"/>
                    </a:lnTo>
                    <a:lnTo>
                      <a:pt x="555129" y="27456"/>
                    </a:lnTo>
                    <a:lnTo>
                      <a:pt x="530468" y="27456"/>
                    </a:lnTo>
                    <a:lnTo>
                      <a:pt x="525987" y="32796"/>
                    </a:lnTo>
                    <a:lnTo>
                      <a:pt x="521565" y="37815"/>
                    </a:lnTo>
                    <a:lnTo>
                      <a:pt x="521565" y="58223"/>
                    </a:lnTo>
                    <a:lnTo>
                      <a:pt x="530468" y="68394"/>
                    </a:lnTo>
                    <a:lnTo>
                      <a:pt x="556669" y="68394"/>
                    </a:lnTo>
                    <a:lnTo>
                      <a:pt x="556249" y="69295"/>
                    </a:lnTo>
                    <a:lnTo>
                      <a:pt x="550043" y="72546"/>
                    </a:lnTo>
                    <a:lnTo>
                      <a:pt x="544174" y="75797"/>
                    </a:lnTo>
                    <a:close/>
                  </a:path>
                  <a:path w="706754" h="95250">
                    <a:moveTo>
                      <a:pt x="556669" y="68394"/>
                    </a:moveTo>
                    <a:lnTo>
                      <a:pt x="543907" y="68394"/>
                    </a:lnTo>
                    <a:lnTo>
                      <a:pt x="552782" y="58223"/>
                    </a:lnTo>
                    <a:lnTo>
                      <a:pt x="552752" y="37815"/>
                    </a:lnTo>
                    <a:lnTo>
                      <a:pt x="548315" y="32763"/>
                    </a:lnTo>
                    <a:lnTo>
                      <a:pt x="543874" y="27456"/>
                    </a:lnTo>
                    <a:lnTo>
                      <a:pt x="555129" y="27456"/>
                    </a:lnTo>
                    <a:lnTo>
                      <a:pt x="562081" y="34884"/>
                    </a:lnTo>
                    <a:lnTo>
                      <a:pt x="562081" y="57167"/>
                    </a:lnTo>
                    <a:lnTo>
                      <a:pt x="558997" y="63409"/>
                    </a:lnTo>
                    <a:lnTo>
                      <a:pt x="556669" y="68394"/>
                    </a:lnTo>
                    <a:close/>
                  </a:path>
                  <a:path w="706754" h="95250">
                    <a:moveTo>
                      <a:pt x="599828" y="29512"/>
                    </a:moveTo>
                    <a:lnTo>
                      <a:pt x="581443" y="29512"/>
                    </a:lnTo>
                    <a:lnTo>
                      <a:pt x="584544" y="23876"/>
                    </a:lnTo>
                    <a:lnTo>
                      <a:pt x="587162" y="22075"/>
                    </a:lnTo>
                    <a:lnTo>
                      <a:pt x="589780" y="20028"/>
                    </a:lnTo>
                    <a:lnTo>
                      <a:pt x="597483" y="20028"/>
                    </a:lnTo>
                    <a:lnTo>
                      <a:pt x="602185" y="23176"/>
                    </a:lnTo>
                    <a:lnTo>
                      <a:pt x="599828" y="29512"/>
                    </a:lnTo>
                    <a:close/>
                  </a:path>
                  <a:path w="706754" h="95250">
                    <a:moveTo>
                      <a:pt x="582343" y="74597"/>
                    </a:moveTo>
                    <a:lnTo>
                      <a:pt x="573340" y="74597"/>
                    </a:lnTo>
                    <a:lnTo>
                      <a:pt x="573340" y="21475"/>
                    </a:lnTo>
                    <a:lnTo>
                      <a:pt x="581443" y="21475"/>
                    </a:lnTo>
                    <a:lnTo>
                      <a:pt x="581443" y="29512"/>
                    </a:lnTo>
                    <a:lnTo>
                      <a:pt x="599828" y="29512"/>
                    </a:lnTo>
                    <a:lnTo>
                      <a:pt x="589546" y="29578"/>
                    </a:lnTo>
                    <a:lnTo>
                      <a:pt x="584844" y="33113"/>
                    </a:lnTo>
                    <a:lnTo>
                      <a:pt x="582343" y="41083"/>
                    </a:lnTo>
                    <a:lnTo>
                      <a:pt x="582343" y="74597"/>
                    </a:lnTo>
                    <a:close/>
                  </a:path>
                  <a:path w="706754" h="95250">
                    <a:moveTo>
                      <a:pt x="599083" y="31512"/>
                    </a:moveTo>
                    <a:lnTo>
                      <a:pt x="595782" y="29578"/>
                    </a:lnTo>
                    <a:lnTo>
                      <a:pt x="599803" y="29578"/>
                    </a:lnTo>
                    <a:lnTo>
                      <a:pt x="599083" y="31512"/>
                    </a:lnTo>
                    <a:close/>
                  </a:path>
                  <a:path w="706754" h="95250">
                    <a:moveTo>
                      <a:pt x="638484" y="75797"/>
                    </a:moveTo>
                    <a:lnTo>
                      <a:pt x="617576" y="75797"/>
                    </a:lnTo>
                    <a:lnTo>
                      <a:pt x="603937" y="61425"/>
                    </a:lnTo>
                    <a:lnTo>
                      <a:pt x="603937" y="34884"/>
                    </a:lnTo>
                    <a:lnTo>
                      <a:pt x="617743" y="20028"/>
                    </a:lnTo>
                    <a:lnTo>
                      <a:pt x="639385" y="20028"/>
                    </a:lnTo>
                    <a:lnTo>
                      <a:pt x="646138" y="27456"/>
                    </a:lnTo>
                    <a:lnTo>
                      <a:pt x="622645" y="27456"/>
                    </a:lnTo>
                    <a:lnTo>
                      <a:pt x="618409" y="31829"/>
                    </a:lnTo>
                    <a:lnTo>
                      <a:pt x="614174" y="35981"/>
                    </a:lnTo>
                    <a:lnTo>
                      <a:pt x="613741" y="42917"/>
                    </a:lnTo>
                    <a:lnTo>
                      <a:pt x="652808" y="42917"/>
                    </a:lnTo>
                    <a:lnTo>
                      <a:pt x="652808" y="50320"/>
                    </a:lnTo>
                    <a:lnTo>
                      <a:pt x="613241" y="50320"/>
                    </a:lnTo>
                    <a:lnTo>
                      <a:pt x="613741" y="59090"/>
                    </a:lnTo>
                    <a:lnTo>
                      <a:pt x="622645" y="68394"/>
                    </a:lnTo>
                    <a:lnTo>
                      <a:pt x="648273" y="68394"/>
                    </a:lnTo>
                    <a:lnTo>
                      <a:pt x="638484" y="75797"/>
                    </a:lnTo>
                    <a:close/>
                  </a:path>
                  <a:path w="706754" h="95250">
                    <a:moveTo>
                      <a:pt x="652808" y="42917"/>
                    </a:moveTo>
                    <a:lnTo>
                      <a:pt x="643386" y="42917"/>
                    </a:lnTo>
                    <a:lnTo>
                      <a:pt x="642786" y="36214"/>
                    </a:lnTo>
                    <a:lnTo>
                      <a:pt x="639985" y="32880"/>
                    </a:lnTo>
                    <a:lnTo>
                      <a:pt x="635683" y="27456"/>
                    </a:lnTo>
                    <a:lnTo>
                      <a:pt x="646138" y="27456"/>
                    </a:lnTo>
                    <a:lnTo>
                      <a:pt x="652808" y="34884"/>
                    </a:lnTo>
                    <a:lnTo>
                      <a:pt x="652808" y="42917"/>
                    </a:lnTo>
                    <a:close/>
                  </a:path>
                  <a:path w="706754" h="95250">
                    <a:moveTo>
                      <a:pt x="648273" y="68394"/>
                    </a:moveTo>
                    <a:lnTo>
                      <a:pt x="634249" y="68394"/>
                    </a:lnTo>
                    <a:lnTo>
                      <a:pt x="637953" y="65793"/>
                    </a:lnTo>
                    <a:lnTo>
                      <a:pt x="641252" y="63192"/>
                    </a:lnTo>
                    <a:lnTo>
                      <a:pt x="643286" y="57167"/>
                    </a:lnTo>
                    <a:lnTo>
                      <a:pt x="652808" y="58624"/>
                    </a:lnTo>
                    <a:lnTo>
                      <a:pt x="650389" y="66794"/>
                    </a:lnTo>
                    <a:lnTo>
                      <a:pt x="648273" y="68394"/>
                    </a:lnTo>
                    <a:close/>
                  </a:path>
                  <a:path w="706754" h="95250">
                    <a:moveTo>
                      <a:pt x="697615" y="68394"/>
                    </a:moveTo>
                    <a:lnTo>
                      <a:pt x="689947" y="68394"/>
                    </a:lnTo>
                    <a:lnTo>
                      <a:pt x="693965" y="63559"/>
                    </a:lnTo>
                    <a:lnTo>
                      <a:pt x="698100" y="58724"/>
                    </a:lnTo>
                    <a:lnTo>
                      <a:pt x="698100" y="37915"/>
                    </a:lnTo>
                    <a:lnTo>
                      <a:pt x="693899" y="32813"/>
                    </a:lnTo>
                    <a:lnTo>
                      <a:pt x="689947" y="27456"/>
                    </a:lnTo>
                    <a:lnTo>
                      <a:pt x="697374" y="27456"/>
                    </a:lnTo>
                    <a:lnTo>
                      <a:pt x="697374" y="1267"/>
                    </a:lnTo>
                    <a:lnTo>
                      <a:pt x="706304" y="1267"/>
                    </a:lnTo>
                    <a:lnTo>
                      <a:pt x="706304" y="67894"/>
                    </a:lnTo>
                    <a:lnTo>
                      <a:pt x="697933" y="67894"/>
                    </a:lnTo>
                    <a:lnTo>
                      <a:pt x="697615" y="68394"/>
                    </a:lnTo>
                    <a:close/>
                  </a:path>
                  <a:path w="706754" h="95250">
                    <a:moveTo>
                      <a:pt x="692898" y="75797"/>
                    </a:moveTo>
                    <a:lnTo>
                      <a:pt x="676725" y="75797"/>
                    </a:lnTo>
                    <a:lnTo>
                      <a:pt x="671406" y="72022"/>
                    </a:lnTo>
                    <a:lnTo>
                      <a:pt x="666087" y="68794"/>
                    </a:lnTo>
                    <a:lnTo>
                      <a:pt x="660236" y="56223"/>
                    </a:lnTo>
                    <a:lnTo>
                      <a:pt x="660236" y="40116"/>
                    </a:lnTo>
                    <a:lnTo>
                      <a:pt x="662869" y="33647"/>
                    </a:lnTo>
                    <a:lnTo>
                      <a:pt x="665520" y="27456"/>
                    </a:lnTo>
                    <a:lnTo>
                      <a:pt x="676125" y="20028"/>
                    </a:lnTo>
                    <a:lnTo>
                      <a:pt x="687496" y="20028"/>
                    </a:lnTo>
                    <a:lnTo>
                      <a:pt x="691247" y="22292"/>
                    </a:lnTo>
                    <a:lnTo>
                      <a:pt x="694999" y="24309"/>
                    </a:lnTo>
                    <a:lnTo>
                      <a:pt x="697374" y="27456"/>
                    </a:lnTo>
                    <a:lnTo>
                      <a:pt x="677525" y="27456"/>
                    </a:lnTo>
                    <a:lnTo>
                      <a:pt x="673507" y="32613"/>
                    </a:lnTo>
                    <a:lnTo>
                      <a:pt x="669489" y="37515"/>
                    </a:lnTo>
                    <a:lnTo>
                      <a:pt x="669489" y="58290"/>
                    </a:lnTo>
                    <a:lnTo>
                      <a:pt x="678092" y="68394"/>
                    </a:lnTo>
                    <a:lnTo>
                      <a:pt x="697615" y="68394"/>
                    </a:lnTo>
                    <a:lnTo>
                      <a:pt x="692898" y="75797"/>
                    </a:lnTo>
                    <a:close/>
                  </a:path>
                  <a:path w="706754" h="95250">
                    <a:moveTo>
                      <a:pt x="706304" y="74597"/>
                    </a:moveTo>
                    <a:lnTo>
                      <a:pt x="697933" y="74597"/>
                    </a:lnTo>
                    <a:lnTo>
                      <a:pt x="697933" y="67894"/>
                    </a:lnTo>
                    <a:lnTo>
                      <a:pt x="706304" y="67894"/>
                    </a:lnTo>
                    <a:lnTo>
                      <a:pt x="706304" y="74597"/>
                    </a:lnTo>
                    <a:close/>
                  </a:path>
                </a:pathLst>
              </a:custGeom>
              <a:solidFill>
                <a:srgbClr val="000000"/>
              </a:solidFill>
            </p:spPr>
            <p:txBody>
              <a:bodyPr wrap="square" lIns="0" tIns="0" rIns="0" bIns="0" rtlCol="0"/>
              <a:lstStyle/>
              <a:p>
                <a:endParaRPr/>
              </a:p>
            </p:txBody>
          </p:sp>
        </p:grpSp>
        <p:pic>
          <p:nvPicPr>
            <p:cNvPr id="128" name="object 47">
              <a:extLst>
                <a:ext uri="{FF2B5EF4-FFF2-40B4-BE49-F238E27FC236}">
                  <a16:creationId xmlns:a16="http://schemas.microsoft.com/office/drawing/2014/main" id="{50AA83E7-D613-D744-8B86-1DF4D62F9946}"/>
                </a:ext>
              </a:extLst>
            </p:cNvPr>
            <p:cNvPicPr/>
            <p:nvPr/>
          </p:nvPicPr>
          <p:blipFill>
            <a:blip r:embed="rId17" cstate="print"/>
            <a:stretch>
              <a:fillRect/>
            </a:stretch>
          </p:blipFill>
          <p:spPr>
            <a:xfrm>
              <a:off x="506770" y="1269874"/>
              <a:ext cx="1888219" cy="93859"/>
            </a:xfrm>
            <a:prstGeom prst="rect">
              <a:avLst/>
            </a:prstGeom>
          </p:spPr>
        </p:pic>
        <p:pic>
          <p:nvPicPr>
            <p:cNvPr id="129" name="object 48">
              <a:extLst>
                <a:ext uri="{FF2B5EF4-FFF2-40B4-BE49-F238E27FC236}">
                  <a16:creationId xmlns:a16="http://schemas.microsoft.com/office/drawing/2014/main" id="{4434F0D6-167A-2543-AFE6-8085A3458E36}"/>
                </a:ext>
              </a:extLst>
            </p:cNvPr>
            <p:cNvPicPr/>
            <p:nvPr/>
          </p:nvPicPr>
          <p:blipFill>
            <a:blip r:embed="rId18" cstate="print"/>
            <a:stretch>
              <a:fillRect/>
            </a:stretch>
          </p:blipFill>
          <p:spPr>
            <a:xfrm>
              <a:off x="508819" y="4088341"/>
              <a:ext cx="4894419" cy="96172"/>
            </a:xfrm>
            <a:prstGeom prst="rect">
              <a:avLst/>
            </a:prstGeom>
          </p:spPr>
        </p:pic>
        <p:pic>
          <p:nvPicPr>
            <p:cNvPr id="130" name="object 49">
              <a:extLst>
                <a:ext uri="{FF2B5EF4-FFF2-40B4-BE49-F238E27FC236}">
                  <a16:creationId xmlns:a16="http://schemas.microsoft.com/office/drawing/2014/main" id="{51BEBA6D-259B-C54B-812F-361054E162F4}"/>
                </a:ext>
              </a:extLst>
            </p:cNvPr>
            <p:cNvPicPr/>
            <p:nvPr/>
          </p:nvPicPr>
          <p:blipFill>
            <a:blip r:embed="rId19" cstate="print"/>
            <a:stretch>
              <a:fillRect/>
            </a:stretch>
          </p:blipFill>
          <p:spPr>
            <a:xfrm>
              <a:off x="505851" y="4242760"/>
              <a:ext cx="3739555" cy="96559"/>
            </a:xfrm>
            <a:prstGeom prst="rect">
              <a:avLst/>
            </a:prstGeom>
          </p:spPr>
        </p:pic>
      </p:grpSp>
      <p:grpSp>
        <p:nvGrpSpPr>
          <p:cNvPr id="191" name="object 4">
            <a:extLst>
              <a:ext uri="{FF2B5EF4-FFF2-40B4-BE49-F238E27FC236}">
                <a16:creationId xmlns:a16="http://schemas.microsoft.com/office/drawing/2014/main" id="{D47C4797-DFFC-DF45-A901-CA8911B04D53}"/>
              </a:ext>
            </a:extLst>
          </p:cNvPr>
          <p:cNvGrpSpPr/>
          <p:nvPr/>
        </p:nvGrpSpPr>
        <p:grpSpPr>
          <a:xfrm>
            <a:off x="3850030" y="3953903"/>
            <a:ext cx="2227580" cy="2215515"/>
            <a:chOff x="1830248" y="1740534"/>
            <a:chExt cx="2227580" cy="2215515"/>
          </a:xfrm>
        </p:grpSpPr>
        <p:sp>
          <p:nvSpPr>
            <p:cNvPr id="221" name="object 5">
              <a:extLst>
                <a:ext uri="{FF2B5EF4-FFF2-40B4-BE49-F238E27FC236}">
                  <a16:creationId xmlns:a16="http://schemas.microsoft.com/office/drawing/2014/main" id="{841A70FE-F116-FE41-BFC8-EA6A07764C02}"/>
                </a:ext>
              </a:extLst>
            </p:cNvPr>
            <p:cNvSpPr/>
            <p:nvPr/>
          </p:nvSpPr>
          <p:spPr>
            <a:xfrm>
              <a:off x="1832787" y="1792998"/>
              <a:ext cx="1422400" cy="2110105"/>
            </a:xfrm>
            <a:custGeom>
              <a:avLst/>
              <a:gdLst/>
              <a:ahLst/>
              <a:cxnLst/>
              <a:rect l="l" t="t" r="r" b="b"/>
              <a:pathLst>
                <a:path w="1422400" h="2110104">
                  <a:moveTo>
                    <a:pt x="1088555" y="1477086"/>
                  </a:moveTo>
                  <a:lnTo>
                    <a:pt x="0" y="1477086"/>
                  </a:lnTo>
                  <a:lnTo>
                    <a:pt x="0" y="1740509"/>
                  </a:lnTo>
                  <a:lnTo>
                    <a:pt x="1088555" y="1740509"/>
                  </a:lnTo>
                  <a:lnTo>
                    <a:pt x="1088555" y="1477086"/>
                  </a:lnTo>
                  <a:close/>
                </a:path>
                <a:path w="1422400" h="2110104">
                  <a:moveTo>
                    <a:pt x="1088555" y="0"/>
                  </a:moveTo>
                  <a:lnTo>
                    <a:pt x="0" y="0"/>
                  </a:lnTo>
                  <a:lnTo>
                    <a:pt x="0" y="263791"/>
                  </a:lnTo>
                  <a:lnTo>
                    <a:pt x="1088555" y="263791"/>
                  </a:lnTo>
                  <a:lnTo>
                    <a:pt x="1088555" y="0"/>
                  </a:lnTo>
                  <a:close/>
                </a:path>
                <a:path w="1422400" h="2110104">
                  <a:moveTo>
                    <a:pt x="1244434" y="369455"/>
                  </a:moveTo>
                  <a:lnTo>
                    <a:pt x="0" y="369455"/>
                  </a:lnTo>
                  <a:lnTo>
                    <a:pt x="0" y="633247"/>
                  </a:lnTo>
                  <a:lnTo>
                    <a:pt x="1244434" y="633247"/>
                  </a:lnTo>
                  <a:lnTo>
                    <a:pt x="1244434" y="369455"/>
                  </a:lnTo>
                  <a:close/>
                </a:path>
                <a:path w="1422400" h="2110104">
                  <a:moveTo>
                    <a:pt x="1333296" y="1845805"/>
                  </a:moveTo>
                  <a:lnTo>
                    <a:pt x="0" y="1845805"/>
                  </a:lnTo>
                  <a:lnTo>
                    <a:pt x="0" y="2109965"/>
                  </a:lnTo>
                  <a:lnTo>
                    <a:pt x="1333296" y="2109965"/>
                  </a:lnTo>
                  <a:lnTo>
                    <a:pt x="1333296" y="1845805"/>
                  </a:lnTo>
                  <a:close/>
                </a:path>
                <a:path w="1422400" h="2110104">
                  <a:moveTo>
                    <a:pt x="1422158" y="1107630"/>
                  </a:moveTo>
                  <a:lnTo>
                    <a:pt x="0" y="1107630"/>
                  </a:lnTo>
                  <a:lnTo>
                    <a:pt x="0" y="1371422"/>
                  </a:lnTo>
                  <a:lnTo>
                    <a:pt x="1422158" y="1371422"/>
                  </a:lnTo>
                  <a:lnTo>
                    <a:pt x="1422158" y="1107630"/>
                  </a:lnTo>
                  <a:close/>
                </a:path>
              </a:pathLst>
            </a:custGeom>
            <a:solidFill>
              <a:schemeClr val="tx1">
                <a:lumMod val="60000"/>
                <a:lumOff val="40000"/>
              </a:schemeClr>
            </a:solidFill>
          </p:spPr>
          <p:txBody>
            <a:bodyPr wrap="square" lIns="0" tIns="0" rIns="0" bIns="0" rtlCol="0"/>
            <a:lstStyle/>
            <a:p>
              <a:endParaRPr/>
            </a:p>
          </p:txBody>
        </p:sp>
        <p:sp>
          <p:nvSpPr>
            <p:cNvPr id="222" name="object 6">
              <a:extLst>
                <a:ext uri="{FF2B5EF4-FFF2-40B4-BE49-F238E27FC236}">
                  <a16:creationId xmlns:a16="http://schemas.microsoft.com/office/drawing/2014/main" id="{21DA72FA-D587-3F4D-9EAE-EF74013BB4E4}"/>
                </a:ext>
              </a:extLst>
            </p:cNvPr>
            <p:cNvSpPr/>
            <p:nvPr/>
          </p:nvSpPr>
          <p:spPr>
            <a:xfrm>
              <a:off x="1830248" y="1790428"/>
              <a:ext cx="1427480" cy="2115185"/>
            </a:xfrm>
            <a:custGeom>
              <a:avLst/>
              <a:gdLst/>
              <a:ahLst/>
              <a:cxnLst/>
              <a:rect l="l" t="t" r="r" b="b"/>
              <a:pathLst>
                <a:path w="1427479" h="2115185">
                  <a:moveTo>
                    <a:pt x="1092564" y="268927"/>
                  </a:moveTo>
                  <a:lnTo>
                    <a:pt x="1092" y="268927"/>
                  </a:lnTo>
                  <a:lnTo>
                    <a:pt x="0" y="267826"/>
                  </a:lnTo>
                  <a:lnTo>
                    <a:pt x="0" y="1100"/>
                  </a:lnTo>
                  <a:lnTo>
                    <a:pt x="1092" y="0"/>
                  </a:lnTo>
                  <a:lnTo>
                    <a:pt x="1092564" y="0"/>
                  </a:lnTo>
                  <a:lnTo>
                    <a:pt x="1093657" y="1100"/>
                  </a:lnTo>
                  <a:lnTo>
                    <a:pt x="1093657" y="2568"/>
                  </a:lnTo>
                  <a:lnTo>
                    <a:pt x="5098" y="2568"/>
                  </a:lnTo>
                  <a:lnTo>
                    <a:pt x="2549" y="5136"/>
                  </a:lnTo>
                  <a:lnTo>
                    <a:pt x="5098" y="5136"/>
                  </a:lnTo>
                  <a:lnTo>
                    <a:pt x="5098" y="263790"/>
                  </a:lnTo>
                  <a:lnTo>
                    <a:pt x="2549" y="263790"/>
                  </a:lnTo>
                  <a:lnTo>
                    <a:pt x="5098" y="266359"/>
                  </a:lnTo>
                  <a:lnTo>
                    <a:pt x="1093657" y="266359"/>
                  </a:lnTo>
                  <a:lnTo>
                    <a:pt x="1093657" y="267826"/>
                  </a:lnTo>
                  <a:lnTo>
                    <a:pt x="1092564" y="268927"/>
                  </a:lnTo>
                  <a:close/>
                </a:path>
                <a:path w="1427479" h="2115185">
                  <a:moveTo>
                    <a:pt x="5098" y="5136"/>
                  </a:moveTo>
                  <a:lnTo>
                    <a:pt x="2549" y="5136"/>
                  </a:lnTo>
                  <a:lnTo>
                    <a:pt x="5098" y="2568"/>
                  </a:lnTo>
                  <a:lnTo>
                    <a:pt x="5098" y="5136"/>
                  </a:lnTo>
                  <a:close/>
                </a:path>
                <a:path w="1427479" h="2115185">
                  <a:moveTo>
                    <a:pt x="1088558" y="5136"/>
                  </a:moveTo>
                  <a:lnTo>
                    <a:pt x="5098" y="5136"/>
                  </a:lnTo>
                  <a:lnTo>
                    <a:pt x="5098" y="2568"/>
                  </a:lnTo>
                  <a:lnTo>
                    <a:pt x="1088558" y="2568"/>
                  </a:lnTo>
                  <a:lnTo>
                    <a:pt x="1088558" y="5136"/>
                  </a:lnTo>
                  <a:close/>
                </a:path>
                <a:path w="1427479" h="2115185">
                  <a:moveTo>
                    <a:pt x="1088558" y="266359"/>
                  </a:moveTo>
                  <a:lnTo>
                    <a:pt x="1088558" y="2568"/>
                  </a:lnTo>
                  <a:lnTo>
                    <a:pt x="1091108" y="5136"/>
                  </a:lnTo>
                  <a:lnTo>
                    <a:pt x="1093657" y="5136"/>
                  </a:lnTo>
                  <a:lnTo>
                    <a:pt x="1093657" y="263790"/>
                  </a:lnTo>
                  <a:lnTo>
                    <a:pt x="1091108" y="263790"/>
                  </a:lnTo>
                  <a:lnTo>
                    <a:pt x="1088558" y="266359"/>
                  </a:lnTo>
                  <a:close/>
                </a:path>
                <a:path w="1427479" h="2115185">
                  <a:moveTo>
                    <a:pt x="1093657" y="5136"/>
                  </a:moveTo>
                  <a:lnTo>
                    <a:pt x="1091108" y="5136"/>
                  </a:lnTo>
                  <a:lnTo>
                    <a:pt x="1088558" y="2568"/>
                  </a:lnTo>
                  <a:lnTo>
                    <a:pt x="1093657" y="2568"/>
                  </a:lnTo>
                  <a:lnTo>
                    <a:pt x="1093657" y="5136"/>
                  </a:lnTo>
                  <a:close/>
                </a:path>
                <a:path w="1427479" h="2115185">
                  <a:moveTo>
                    <a:pt x="5098" y="266359"/>
                  </a:moveTo>
                  <a:lnTo>
                    <a:pt x="2549" y="263790"/>
                  </a:lnTo>
                  <a:lnTo>
                    <a:pt x="5098" y="263790"/>
                  </a:lnTo>
                  <a:lnTo>
                    <a:pt x="5098" y="266359"/>
                  </a:lnTo>
                  <a:close/>
                </a:path>
                <a:path w="1427479" h="2115185">
                  <a:moveTo>
                    <a:pt x="1088558" y="266359"/>
                  </a:moveTo>
                  <a:lnTo>
                    <a:pt x="5098" y="266359"/>
                  </a:lnTo>
                  <a:lnTo>
                    <a:pt x="5098" y="263790"/>
                  </a:lnTo>
                  <a:lnTo>
                    <a:pt x="1088558" y="263790"/>
                  </a:lnTo>
                  <a:lnTo>
                    <a:pt x="1088558" y="266359"/>
                  </a:lnTo>
                  <a:close/>
                </a:path>
                <a:path w="1427479" h="2115185">
                  <a:moveTo>
                    <a:pt x="1093657" y="266359"/>
                  </a:moveTo>
                  <a:lnTo>
                    <a:pt x="1088558" y="266359"/>
                  </a:lnTo>
                  <a:lnTo>
                    <a:pt x="1091108" y="263790"/>
                  </a:lnTo>
                  <a:lnTo>
                    <a:pt x="1093657" y="263790"/>
                  </a:lnTo>
                  <a:lnTo>
                    <a:pt x="1093657" y="266359"/>
                  </a:lnTo>
                  <a:close/>
                </a:path>
                <a:path w="1427479" h="2115185">
                  <a:moveTo>
                    <a:pt x="1248437" y="638014"/>
                  </a:moveTo>
                  <a:lnTo>
                    <a:pt x="1092" y="638014"/>
                  </a:lnTo>
                  <a:lnTo>
                    <a:pt x="0" y="636913"/>
                  </a:lnTo>
                  <a:lnTo>
                    <a:pt x="0" y="370554"/>
                  </a:lnTo>
                  <a:lnTo>
                    <a:pt x="1092" y="369454"/>
                  </a:lnTo>
                  <a:lnTo>
                    <a:pt x="1248437" y="369454"/>
                  </a:lnTo>
                  <a:lnTo>
                    <a:pt x="1249529" y="370554"/>
                  </a:lnTo>
                  <a:lnTo>
                    <a:pt x="1249529" y="372022"/>
                  </a:lnTo>
                  <a:lnTo>
                    <a:pt x="5098" y="372022"/>
                  </a:lnTo>
                  <a:lnTo>
                    <a:pt x="2549" y="374590"/>
                  </a:lnTo>
                  <a:lnTo>
                    <a:pt x="5098" y="374590"/>
                  </a:lnTo>
                  <a:lnTo>
                    <a:pt x="5098" y="633244"/>
                  </a:lnTo>
                  <a:lnTo>
                    <a:pt x="2549" y="633244"/>
                  </a:lnTo>
                  <a:lnTo>
                    <a:pt x="5098" y="635813"/>
                  </a:lnTo>
                  <a:lnTo>
                    <a:pt x="1249529" y="635813"/>
                  </a:lnTo>
                  <a:lnTo>
                    <a:pt x="1249529" y="636913"/>
                  </a:lnTo>
                  <a:lnTo>
                    <a:pt x="1248437" y="638014"/>
                  </a:lnTo>
                  <a:close/>
                </a:path>
                <a:path w="1427479" h="2115185">
                  <a:moveTo>
                    <a:pt x="5098" y="374590"/>
                  </a:moveTo>
                  <a:lnTo>
                    <a:pt x="2549" y="374590"/>
                  </a:lnTo>
                  <a:lnTo>
                    <a:pt x="5098" y="372022"/>
                  </a:lnTo>
                  <a:lnTo>
                    <a:pt x="5098" y="374590"/>
                  </a:lnTo>
                  <a:close/>
                </a:path>
                <a:path w="1427479" h="2115185">
                  <a:moveTo>
                    <a:pt x="1244431" y="374590"/>
                  </a:moveTo>
                  <a:lnTo>
                    <a:pt x="5098" y="374590"/>
                  </a:lnTo>
                  <a:lnTo>
                    <a:pt x="5098" y="372022"/>
                  </a:lnTo>
                  <a:lnTo>
                    <a:pt x="1244431" y="372022"/>
                  </a:lnTo>
                  <a:lnTo>
                    <a:pt x="1244431" y="374590"/>
                  </a:lnTo>
                  <a:close/>
                </a:path>
                <a:path w="1427479" h="2115185">
                  <a:moveTo>
                    <a:pt x="1244431" y="635813"/>
                  </a:moveTo>
                  <a:lnTo>
                    <a:pt x="1244431" y="372022"/>
                  </a:lnTo>
                  <a:lnTo>
                    <a:pt x="1246980" y="374590"/>
                  </a:lnTo>
                  <a:lnTo>
                    <a:pt x="1249529" y="374590"/>
                  </a:lnTo>
                  <a:lnTo>
                    <a:pt x="1249529" y="633244"/>
                  </a:lnTo>
                  <a:lnTo>
                    <a:pt x="1246980" y="633244"/>
                  </a:lnTo>
                  <a:lnTo>
                    <a:pt x="1244431" y="635813"/>
                  </a:lnTo>
                  <a:close/>
                </a:path>
                <a:path w="1427479" h="2115185">
                  <a:moveTo>
                    <a:pt x="1249529" y="374590"/>
                  </a:moveTo>
                  <a:lnTo>
                    <a:pt x="1246980" y="374590"/>
                  </a:lnTo>
                  <a:lnTo>
                    <a:pt x="1244431" y="372022"/>
                  </a:lnTo>
                  <a:lnTo>
                    <a:pt x="1249529" y="372022"/>
                  </a:lnTo>
                  <a:lnTo>
                    <a:pt x="1249529" y="374590"/>
                  </a:lnTo>
                  <a:close/>
                </a:path>
                <a:path w="1427479" h="2115185">
                  <a:moveTo>
                    <a:pt x="5098" y="635813"/>
                  </a:moveTo>
                  <a:lnTo>
                    <a:pt x="2549" y="633244"/>
                  </a:lnTo>
                  <a:lnTo>
                    <a:pt x="5098" y="633244"/>
                  </a:lnTo>
                  <a:lnTo>
                    <a:pt x="5098" y="635813"/>
                  </a:lnTo>
                  <a:close/>
                </a:path>
                <a:path w="1427479" h="2115185">
                  <a:moveTo>
                    <a:pt x="1244431" y="635813"/>
                  </a:moveTo>
                  <a:lnTo>
                    <a:pt x="5098" y="635813"/>
                  </a:lnTo>
                  <a:lnTo>
                    <a:pt x="5098" y="633244"/>
                  </a:lnTo>
                  <a:lnTo>
                    <a:pt x="1244431" y="633244"/>
                  </a:lnTo>
                  <a:lnTo>
                    <a:pt x="1244431" y="635813"/>
                  </a:lnTo>
                  <a:close/>
                </a:path>
                <a:path w="1427479" h="2115185">
                  <a:moveTo>
                    <a:pt x="1249529" y="635813"/>
                  </a:moveTo>
                  <a:lnTo>
                    <a:pt x="1244431" y="635813"/>
                  </a:lnTo>
                  <a:lnTo>
                    <a:pt x="1246980" y="633244"/>
                  </a:lnTo>
                  <a:lnTo>
                    <a:pt x="1249529" y="633244"/>
                  </a:lnTo>
                  <a:lnTo>
                    <a:pt x="1249529" y="635813"/>
                  </a:lnTo>
                  <a:close/>
                </a:path>
                <a:path w="1427479" h="2115185">
                  <a:moveTo>
                    <a:pt x="803763" y="1007468"/>
                  </a:moveTo>
                  <a:lnTo>
                    <a:pt x="1092" y="1007468"/>
                  </a:lnTo>
                  <a:lnTo>
                    <a:pt x="0" y="1006367"/>
                  </a:lnTo>
                  <a:lnTo>
                    <a:pt x="0" y="740008"/>
                  </a:lnTo>
                  <a:lnTo>
                    <a:pt x="1092" y="738908"/>
                  </a:lnTo>
                  <a:lnTo>
                    <a:pt x="803763" y="738908"/>
                  </a:lnTo>
                  <a:lnTo>
                    <a:pt x="804856" y="740008"/>
                  </a:lnTo>
                  <a:lnTo>
                    <a:pt x="804856" y="741109"/>
                  </a:lnTo>
                  <a:lnTo>
                    <a:pt x="5098" y="741109"/>
                  </a:lnTo>
                  <a:lnTo>
                    <a:pt x="2549" y="743677"/>
                  </a:lnTo>
                  <a:lnTo>
                    <a:pt x="5098" y="743677"/>
                  </a:lnTo>
                  <a:lnTo>
                    <a:pt x="5098" y="1002332"/>
                  </a:lnTo>
                  <a:lnTo>
                    <a:pt x="2549" y="1002332"/>
                  </a:lnTo>
                  <a:lnTo>
                    <a:pt x="5098" y="1004900"/>
                  </a:lnTo>
                  <a:lnTo>
                    <a:pt x="804856" y="1004900"/>
                  </a:lnTo>
                  <a:lnTo>
                    <a:pt x="804856" y="1006367"/>
                  </a:lnTo>
                  <a:lnTo>
                    <a:pt x="803763" y="1007468"/>
                  </a:lnTo>
                  <a:close/>
                </a:path>
                <a:path w="1427479" h="2115185">
                  <a:moveTo>
                    <a:pt x="5098" y="743677"/>
                  </a:moveTo>
                  <a:lnTo>
                    <a:pt x="2549" y="743677"/>
                  </a:lnTo>
                  <a:lnTo>
                    <a:pt x="5098" y="741109"/>
                  </a:lnTo>
                  <a:lnTo>
                    <a:pt x="5098" y="743677"/>
                  </a:lnTo>
                  <a:close/>
                </a:path>
                <a:path w="1427479" h="2115185">
                  <a:moveTo>
                    <a:pt x="800121" y="743677"/>
                  </a:moveTo>
                  <a:lnTo>
                    <a:pt x="5098" y="743677"/>
                  </a:lnTo>
                  <a:lnTo>
                    <a:pt x="5098" y="741109"/>
                  </a:lnTo>
                  <a:lnTo>
                    <a:pt x="800121" y="741109"/>
                  </a:lnTo>
                  <a:lnTo>
                    <a:pt x="800121" y="743677"/>
                  </a:lnTo>
                  <a:close/>
                </a:path>
                <a:path w="1427479" h="2115185">
                  <a:moveTo>
                    <a:pt x="800121" y="1004900"/>
                  </a:moveTo>
                  <a:lnTo>
                    <a:pt x="800121" y="741109"/>
                  </a:lnTo>
                  <a:lnTo>
                    <a:pt x="802306" y="743677"/>
                  </a:lnTo>
                  <a:lnTo>
                    <a:pt x="804856" y="743677"/>
                  </a:lnTo>
                  <a:lnTo>
                    <a:pt x="804856" y="1002332"/>
                  </a:lnTo>
                  <a:lnTo>
                    <a:pt x="802306" y="1002332"/>
                  </a:lnTo>
                  <a:lnTo>
                    <a:pt x="800121" y="1004900"/>
                  </a:lnTo>
                  <a:close/>
                </a:path>
                <a:path w="1427479" h="2115185">
                  <a:moveTo>
                    <a:pt x="804856" y="743677"/>
                  </a:moveTo>
                  <a:lnTo>
                    <a:pt x="802306" y="743677"/>
                  </a:lnTo>
                  <a:lnTo>
                    <a:pt x="800121" y="741109"/>
                  </a:lnTo>
                  <a:lnTo>
                    <a:pt x="804856" y="741109"/>
                  </a:lnTo>
                  <a:lnTo>
                    <a:pt x="804856" y="743677"/>
                  </a:lnTo>
                  <a:close/>
                </a:path>
                <a:path w="1427479" h="2115185">
                  <a:moveTo>
                    <a:pt x="5098" y="1004900"/>
                  </a:moveTo>
                  <a:lnTo>
                    <a:pt x="2549" y="1002332"/>
                  </a:lnTo>
                  <a:lnTo>
                    <a:pt x="5098" y="1002332"/>
                  </a:lnTo>
                  <a:lnTo>
                    <a:pt x="5098" y="1004900"/>
                  </a:lnTo>
                  <a:close/>
                </a:path>
                <a:path w="1427479" h="2115185">
                  <a:moveTo>
                    <a:pt x="800121" y="1004900"/>
                  </a:moveTo>
                  <a:lnTo>
                    <a:pt x="5098" y="1004900"/>
                  </a:lnTo>
                  <a:lnTo>
                    <a:pt x="5098" y="1002332"/>
                  </a:lnTo>
                  <a:lnTo>
                    <a:pt x="800121" y="1002332"/>
                  </a:lnTo>
                  <a:lnTo>
                    <a:pt x="800121" y="1004900"/>
                  </a:lnTo>
                  <a:close/>
                </a:path>
                <a:path w="1427479" h="2115185">
                  <a:moveTo>
                    <a:pt x="804856" y="1004900"/>
                  </a:moveTo>
                  <a:lnTo>
                    <a:pt x="800121" y="1004900"/>
                  </a:lnTo>
                  <a:lnTo>
                    <a:pt x="802306" y="1002332"/>
                  </a:lnTo>
                  <a:lnTo>
                    <a:pt x="804856" y="1002332"/>
                  </a:lnTo>
                  <a:lnTo>
                    <a:pt x="804856" y="1004900"/>
                  </a:lnTo>
                  <a:close/>
                </a:path>
                <a:path w="1427479" h="2115185">
                  <a:moveTo>
                    <a:pt x="1426161" y="1376555"/>
                  </a:moveTo>
                  <a:lnTo>
                    <a:pt x="1092" y="1376555"/>
                  </a:lnTo>
                  <a:lnTo>
                    <a:pt x="0" y="1375455"/>
                  </a:lnTo>
                  <a:lnTo>
                    <a:pt x="0" y="1108729"/>
                  </a:lnTo>
                  <a:lnTo>
                    <a:pt x="1092" y="1107628"/>
                  </a:lnTo>
                  <a:lnTo>
                    <a:pt x="1426161" y="1107628"/>
                  </a:lnTo>
                  <a:lnTo>
                    <a:pt x="1427253" y="1108729"/>
                  </a:lnTo>
                  <a:lnTo>
                    <a:pt x="1427253" y="1110196"/>
                  </a:lnTo>
                  <a:lnTo>
                    <a:pt x="5098" y="1110196"/>
                  </a:lnTo>
                  <a:lnTo>
                    <a:pt x="2549" y="1112764"/>
                  </a:lnTo>
                  <a:lnTo>
                    <a:pt x="5098" y="1112764"/>
                  </a:lnTo>
                  <a:lnTo>
                    <a:pt x="5098" y="1371419"/>
                  </a:lnTo>
                  <a:lnTo>
                    <a:pt x="2549" y="1371419"/>
                  </a:lnTo>
                  <a:lnTo>
                    <a:pt x="5098" y="1373987"/>
                  </a:lnTo>
                  <a:lnTo>
                    <a:pt x="1427253" y="1373987"/>
                  </a:lnTo>
                  <a:lnTo>
                    <a:pt x="1427253" y="1375455"/>
                  </a:lnTo>
                  <a:lnTo>
                    <a:pt x="1426161" y="1376555"/>
                  </a:lnTo>
                  <a:close/>
                </a:path>
                <a:path w="1427479" h="2115185">
                  <a:moveTo>
                    <a:pt x="5098" y="1112764"/>
                  </a:moveTo>
                  <a:lnTo>
                    <a:pt x="2549" y="1112764"/>
                  </a:lnTo>
                  <a:lnTo>
                    <a:pt x="5098" y="1110196"/>
                  </a:lnTo>
                  <a:lnTo>
                    <a:pt x="5098" y="1112764"/>
                  </a:lnTo>
                  <a:close/>
                </a:path>
                <a:path w="1427479" h="2115185">
                  <a:moveTo>
                    <a:pt x="1422155" y="1112764"/>
                  </a:moveTo>
                  <a:lnTo>
                    <a:pt x="5098" y="1112764"/>
                  </a:lnTo>
                  <a:lnTo>
                    <a:pt x="5098" y="1110196"/>
                  </a:lnTo>
                  <a:lnTo>
                    <a:pt x="1422155" y="1110196"/>
                  </a:lnTo>
                  <a:lnTo>
                    <a:pt x="1422155" y="1112764"/>
                  </a:lnTo>
                  <a:close/>
                </a:path>
                <a:path w="1427479" h="2115185">
                  <a:moveTo>
                    <a:pt x="1422155" y="1373987"/>
                  </a:moveTo>
                  <a:lnTo>
                    <a:pt x="1422155" y="1110196"/>
                  </a:lnTo>
                  <a:lnTo>
                    <a:pt x="1424704" y="1112764"/>
                  </a:lnTo>
                  <a:lnTo>
                    <a:pt x="1427253" y="1112764"/>
                  </a:lnTo>
                  <a:lnTo>
                    <a:pt x="1427253" y="1371419"/>
                  </a:lnTo>
                  <a:lnTo>
                    <a:pt x="1424704" y="1371419"/>
                  </a:lnTo>
                  <a:lnTo>
                    <a:pt x="1422155" y="1373987"/>
                  </a:lnTo>
                  <a:close/>
                </a:path>
                <a:path w="1427479" h="2115185">
                  <a:moveTo>
                    <a:pt x="1427253" y="1112764"/>
                  </a:moveTo>
                  <a:lnTo>
                    <a:pt x="1424704" y="1112764"/>
                  </a:lnTo>
                  <a:lnTo>
                    <a:pt x="1422155" y="1110196"/>
                  </a:lnTo>
                  <a:lnTo>
                    <a:pt x="1427253" y="1110196"/>
                  </a:lnTo>
                  <a:lnTo>
                    <a:pt x="1427253" y="1112764"/>
                  </a:lnTo>
                  <a:close/>
                </a:path>
                <a:path w="1427479" h="2115185">
                  <a:moveTo>
                    <a:pt x="5098" y="1373987"/>
                  </a:moveTo>
                  <a:lnTo>
                    <a:pt x="2549" y="1371419"/>
                  </a:lnTo>
                  <a:lnTo>
                    <a:pt x="5098" y="1371419"/>
                  </a:lnTo>
                  <a:lnTo>
                    <a:pt x="5098" y="1373987"/>
                  </a:lnTo>
                  <a:close/>
                </a:path>
                <a:path w="1427479" h="2115185">
                  <a:moveTo>
                    <a:pt x="1422155" y="1373987"/>
                  </a:moveTo>
                  <a:lnTo>
                    <a:pt x="5098" y="1373987"/>
                  </a:lnTo>
                  <a:lnTo>
                    <a:pt x="5098" y="1371419"/>
                  </a:lnTo>
                  <a:lnTo>
                    <a:pt x="1422155" y="1371419"/>
                  </a:lnTo>
                  <a:lnTo>
                    <a:pt x="1422155" y="1373987"/>
                  </a:lnTo>
                  <a:close/>
                </a:path>
                <a:path w="1427479" h="2115185">
                  <a:moveTo>
                    <a:pt x="1427253" y="1373987"/>
                  </a:moveTo>
                  <a:lnTo>
                    <a:pt x="1422155" y="1373987"/>
                  </a:lnTo>
                  <a:lnTo>
                    <a:pt x="1424704" y="1371419"/>
                  </a:lnTo>
                  <a:lnTo>
                    <a:pt x="1427253" y="1371419"/>
                  </a:lnTo>
                  <a:lnTo>
                    <a:pt x="1427253" y="1373987"/>
                  </a:lnTo>
                  <a:close/>
                </a:path>
                <a:path w="1427479" h="2115185">
                  <a:moveTo>
                    <a:pt x="1092564" y="1745642"/>
                  </a:moveTo>
                  <a:lnTo>
                    <a:pt x="1092" y="1745642"/>
                  </a:lnTo>
                  <a:lnTo>
                    <a:pt x="0" y="1744542"/>
                  </a:lnTo>
                  <a:lnTo>
                    <a:pt x="0" y="1478183"/>
                  </a:lnTo>
                  <a:lnTo>
                    <a:pt x="1092" y="1477082"/>
                  </a:lnTo>
                  <a:lnTo>
                    <a:pt x="1092564" y="1477082"/>
                  </a:lnTo>
                  <a:lnTo>
                    <a:pt x="1093657" y="1478183"/>
                  </a:lnTo>
                  <a:lnTo>
                    <a:pt x="1093657" y="1479650"/>
                  </a:lnTo>
                  <a:lnTo>
                    <a:pt x="5098" y="1479650"/>
                  </a:lnTo>
                  <a:lnTo>
                    <a:pt x="2549" y="1481851"/>
                  </a:lnTo>
                  <a:lnTo>
                    <a:pt x="5098" y="1481851"/>
                  </a:lnTo>
                  <a:lnTo>
                    <a:pt x="5098" y="1740506"/>
                  </a:lnTo>
                  <a:lnTo>
                    <a:pt x="2549" y="1740506"/>
                  </a:lnTo>
                  <a:lnTo>
                    <a:pt x="5098" y="1743074"/>
                  </a:lnTo>
                  <a:lnTo>
                    <a:pt x="1093657" y="1743074"/>
                  </a:lnTo>
                  <a:lnTo>
                    <a:pt x="1093657" y="1744542"/>
                  </a:lnTo>
                  <a:lnTo>
                    <a:pt x="1092564" y="1745642"/>
                  </a:lnTo>
                  <a:close/>
                </a:path>
                <a:path w="1427479" h="2115185">
                  <a:moveTo>
                    <a:pt x="5098" y="1481851"/>
                  </a:moveTo>
                  <a:lnTo>
                    <a:pt x="2549" y="1481851"/>
                  </a:lnTo>
                  <a:lnTo>
                    <a:pt x="5098" y="1479650"/>
                  </a:lnTo>
                  <a:lnTo>
                    <a:pt x="5098" y="1481851"/>
                  </a:lnTo>
                  <a:close/>
                </a:path>
                <a:path w="1427479" h="2115185">
                  <a:moveTo>
                    <a:pt x="1088558" y="1481851"/>
                  </a:moveTo>
                  <a:lnTo>
                    <a:pt x="5098" y="1481851"/>
                  </a:lnTo>
                  <a:lnTo>
                    <a:pt x="5098" y="1479650"/>
                  </a:lnTo>
                  <a:lnTo>
                    <a:pt x="1088558" y="1479650"/>
                  </a:lnTo>
                  <a:lnTo>
                    <a:pt x="1088558" y="1481851"/>
                  </a:lnTo>
                  <a:close/>
                </a:path>
                <a:path w="1427479" h="2115185">
                  <a:moveTo>
                    <a:pt x="1088558" y="1743074"/>
                  </a:moveTo>
                  <a:lnTo>
                    <a:pt x="1088558" y="1479650"/>
                  </a:lnTo>
                  <a:lnTo>
                    <a:pt x="1091108" y="1481851"/>
                  </a:lnTo>
                  <a:lnTo>
                    <a:pt x="1093657" y="1481851"/>
                  </a:lnTo>
                  <a:lnTo>
                    <a:pt x="1093657" y="1740506"/>
                  </a:lnTo>
                  <a:lnTo>
                    <a:pt x="1091108" y="1740506"/>
                  </a:lnTo>
                  <a:lnTo>
                    <a:pt x="1088558" y="1743074"/>
                  </a:lnTo>
                  <a:close/>
                </a:path>
                <a:path w="1427479" h="2115185">
                  <a:moveTo>
                    <a:pt x="1093657" y="1481851"/>
                  </a:moveTo>
                  <a:lnTo>
                    <a:pt x="1091108" y="1481851"/>
                  </a:lnTo>
                  <a:lnTo>
                    <a:pt x="1088558" y="1479650"/>
                  </a:lnTo>
                  <a:lnTo>
                    <a:pt x="1093657" y="1479650"/>
                  </a:lnTo>
                  <a:lnTo>
                    <a:pt x="1093657" y="1481851"/>
                  </a:lnTo>
                  <a:close/>
                </a:path>
                <a:path w="1427479" h="2115185">
                  <a:moveTo>
                    <a:pt x="5098" y="1743074"/>
                  </a:moveTo>
                  <a:lnTo>
                    <a:pt x="2549" y="1740506"/>
                  </a:lnTo>
                  <a:lnTo>
                    <a:pt x="5098" y="1740506"/>
                  </a:lnTo>
                  <a:lnTo>
                    <a:pt x="5098" y="1743074"/>
                  </a:lnTo>
                  <a:close/>
                </a:path>
                <a:path w="1427479" h="2115185">
                  <a:moveTo>
                    <a:pt x="1088558" y="1743074"/>
                  </a:moveTo>
                  <a:lnTo>
                    <a:pt x="5098" y="1743074"/>
                  </a:lnTo>
                  <a:lnTo>
                    <a:pt x="5098" y="1740506"/>
                  </a:lnTo>
                  <a:lnTo>
                    <a:pt x="1088558" y="1740506"/>
                  </a:lnTo>
                  <a:lnTo>
                    <a:pt x="1088558" y="1743074"/>
                  </a:lnTo>
                  <a:close/>
                </a:path>
                <a:path w="1427479" h="2115185">
                  <a:moveTo>
                    <a:pt x="1093657" y="1743074"/>
                  </a:moveTo>
                  <a:lnTo>
                    <a:pt x="1088558" y="1743074"/>
                  </a:lnTo>
                  <a:lnTo>
                    <a:pt x="1091108" y="1740506"/>
                  </a:lnTo>
                  <a:lnTo>
                    <a:pt x="1093657" y="1740506"/>
                  </a:lnTo>
                  <a:lnTo>
                    <a:pt x="1093657" y="1743074"/>
                  </a:lnTo>
                  <a:close/>
                </a:path>
                <a:path w="1427479" h="2115185">
                  <a:moveTo>
                    <a:pt x="1337299" y="2115096"/>
                  </a:moveTo>
                  <a:lnTo>
                    <a:pt x="1092" y="2115096"/>
                  </a:lnTo>
                  <a:lnTo>
                    <a:pt x="0" y="2113996"/>
                  </a:lnTo>
                  <a:lnTo>
                    <a:pt x="0" y="1846903"/>
                  </a:lnTo>
                  <a:lnTo>
                    <a:pt x="1092" y="1845802"/>
                  </a:lnTo>
                  <a:lnTo>
                    <a:pt x="1337299" y="1845802"/>
                  </a:lnTo>
                  <a:lnTo>
                    <a:pt x="1338391" y="1846903"/>
                  </a:lnTo>
                  <a:lnTo>
                    <a:pt x="1338391" y="1848370"/>
                  </a:lnTo>
                  <a:lnTo>
                    <a:pt x="5098" y="1848370"/>
                  </a:lnTo>
                  <a:lnTo>
                    <a:pt x="2549" y="1850939"/>
                  </a:lnTo>
                  <a:lnTo>
                    <a:pt x="5098" y="1850939"/>
                  </a:lnTo>
                  <a:lnTo>
                    <a:pt x="5098" y="2109960"/>
                  </a:lnTo>
                  <a:lnTo>
                    <a:pt x="2549" y="2109960"/>
                  </a:lnTo>
                  <a:lnTo>
                    <a:pt x="5098" y="2112528"/>
                  </a:lnTo>
                  <a:lnTo>
                    <a:pt x="1338391" y="2112528"/>
                  </a:lnTo>
                  <a:lnTo>
                    <a:pt x="1338391" y="2113996"/>
                  </a:lnTo>
                  <a:lnTo>
                    <a:pt x="1337299" y="2115096"/>
                  </a:lnTo>
                  <a:close/>
                </a:path>
                <a:path w="1427479" h="2115185">
                  <a:moveTo>
                    <a:pt x="5098" y="1850939"/>
                  </a:moveTo>
                  <a:lnTo>
                    <a:pt x="2549" y="1850939"/>
                  </a:lnTo>
                  <a:lnTo>
                    <a:pt x="5098" y="1848370"/>
                  </a:lnTo>
                  <a:lnTo>
                    <a:pt x="5098" y="1850939"/>
                  </a:lnTo>
                  <a:close/>
                </a:path>
                <a:path w="1427479" h="2115185">
                  <a:moveTo>
                    <a:pt x="1333293" y="1850939"/>
                  </a:moveTo>
                  <a:lnTo>
                    <a:pt x="5098" y="1850939"/>
                  </a:lnTo>
                  <a:lnTo>
                    <a:pt x="5098" y="1848370"/>
                  </a:lnTo>
                  <a:lnTo>
                    <a:pt x="1333293" y="1848370"/>
                  </a:lnTo>
                  <a:lnTo>
                    <a:pt x="1333293" y="1850939"/>
                  </a:lnTo>
                  <a:close/>
                </a:path>
                <a:path w="1427479" h="2115185">
                  <a:moveTo>
                    <a:pt x="1333293" y="2112528"/>
                  </a:moveTo>
                  <a:lnTo>
                    <a:pt x="1333293" y="1848370"/>
                  </a:lnTo>
                  <a:lnTo>
                    <a:pt x="1335842" y="1850939"/>
                  </a:lnTo>
                  <a:lnTo>
                    <a:pt x="1338391" y="1850939"/>
                  </a:lnTo>
                  <a:lnTo>
                    <a:pt x="1338391" y="2109960"/>
                  </a:lnTo>
                  <a:lnTo>
                    <a:pt x="1335842" y="2109960"/>
                  </a:lnTo>
                  <a:lnTo>
                    <a:pt x="1333293" y="2112528"/>
                  </a:lnTo>
                  <a:close/>
                </a:path>
                <a:path w="1427479" h="2115185">
                  <a:moveTo>
                    <a:pt x="1338391" y="1850939"/>
                  </a:moveTo>
                  <a:lnTo>
                    <a:pt x="1335842" y="1850939"/>
                  </a:lnTo>
                  <a:lnTo>
                    <a:pt x="1333293" y="1848370"/>
                  </a:lnTo>
                  <a:lnTo>
                    <a:pt x="1338391" y="1848370"/>
                  </a:lnTo>
                  <a:lnTo>
                    <a:pt x="1338391" y="1850939"/>
                  </a:lnTo>
                  <a:close/>
                </a:path>
                <a:path w="1427479" h="2115185">
                  <a:moveTo>
                    <a:pt x="5098" y="2112528"/>
                  </a:moveTo>
                  <a:lnTo>
                    <a:pt x="2549" y="2109960"/>
                  </a:lnTo>
                  <a:lnTo>
                    <a:pt x="5098" y="2109960"/>
                  </a:lnTo>
                  <a:lnTo>
                    <a:pt x="5098" y="2112528"/>
                  </a:lnTo>
                  <a:close/>
                </a:path>
                <a:path w="1427479" h="2115185">
                  <a:moveTo>
                    <a:pt x="1333293" y="2112528"/>
                  </a:moveTo>
                  <a:lnTo>
                    <a:pt x="5098" y="2112528"/>
                  </a:lnTo>
                  <a:lnTo>
                    <a:pt x="5098" y="2109960"/>
                  </a:lnTo>
                  <a:lnTo>
                    <a:pt x="1333293" y="2109960"/>
                  </a:lnTo>
                  <a:lnTo>
                    <a:pt x="1333293" y="2112528"/>
                  </a:lnTo>
                  <a:close/>
                </a:path>
                <a:path w="1427479" h="2115185">
                  <a:moveTo>
                    <a:pt x="1338391" y="2112528"/>
                  </a:moveTo>
                  <a:lnTo>
                    <a:pt x="1333293" y="2112528"/>
                  </a:lnTo>
                  <a:lnTo>
                    <a:pt x="1335842" y="2109960"/>
                  </a:lnTo>
                  <a:lnTo>
                    <a:pt x="1338391" y="2109960"/>
                  </a:lnTo>
                  <a:lnTo>
                    <a:pt x="1338391" y="2112528"/>
                  </a:lnTo>
                  <a:close/>
                </a:path>
              </a:pathLst>
            </a:custGeom>
            <a:solidFill>
              <a:srgbClr val="FFFFFF"/>
            </a:solidFill>
          </p:spPr>
          <p:txBody>
            <a:bodyPr wrap="square" lIns="0" tIns="0" rIns="0" bIns="0" rtlCol="0"/>
            <a:lstStyle/>
            <a:p>
              <a:endParaRPr/>
            </a:p>
          </p:txBody>
        </p:sp>
        <p:sp>
          <p:nvSpPr>
            <p:cNvPr id="223" name="object 7">
              <a:extLst>
                <a:ext uri="{FF2B5EF4-FFF2-40B4-BE49-F238E27FC236}">
                  <a16:creationId xmlns:a16="http://schemas.microsoft.com/office/drawing/2014/main" id="{B2445B73-1ED2-F144-B286-79027202F01E}"/>
                </a:ext>
              </a:extLst>
            </p:cNvPr>
            <p:cNvSpPr/>
            <p:nvPr/>
          </p:nvSpPr>
          <p:spPr>
            <a:xfrm>
              <a:off x="2632544" y="1792998"/>
              <a:ext cx="1423035" cy="2110105"/>
            </a:xfrm>
            <a:custGeom>
              <a:avLst/>
              <a:gdLst/>
              <a:ahLst/>
              <a:cxnLst/>
              <a:rect l="l" t="t" r="r" b="b"/>
              <a:pathLst>
                <a:path w="1423035" h="2110104">
                  <a:moveTo>
                    <a:pt x="1422527" y="1845805"/>
                  </a:moveTo>
                  <a:lnTo>
                    <a:pt x="533539" y="1845805"/>
                  </a:lnTo>
                  <a:lnTo>
                    <a:pt x="533539" y="2109965"/>
                  </a:lnTo>
                  <a:lnTo>
                    <a:pt x="1422527" y="2109965"/>
                  </a:lnTo>
                  <a:lnTo>
                    <a:pt x="1422527" y="1845805"/>
                  </a:lnTo>
                  <a:close/>
                </a:path>
                <a:path w="1423035" h="2110104">
                  <a:moveTo>
                    <a:pt x="1422527" y="1477086"/>
                  </a:moveTo>
                  <a:lnTo>
                    <a:pt x="288810" y="1477086"/>
                  </a:lnTo>
                  <a:lnTo>
                    <a:pt x="288810" y="1740509"/>
                  </a:lnTo>
                  <a:lnTo>
                    <a:pt x="1422527" y="1740509"/>
                  </a:lnTo>
                  <a:lnTo>
                    <a:pt x="1422527" y="1477086"/>
                  </a:lnTo>
                  <a:close/>
                </a:path>
                <a:path w="1423035" h="2110104">
                  <a:moveTo>
                    <a:pt x="1422527" y="738543"/>
                  </a:moveTo>
                  <a:lnTo>
                    <a:pt x="0" y="738543"/>
                  </a:lnTo>
                  <a:lnTo>
                    <a:pt x="0" y="1002334"/>
                  </a:lnTo>
                  <a:lnTo>
                    <a:pt x="1422527" y="1002334"/>
                  </a:lnTo>
                  <a:lnTo>
                    <a:pt x="1422527" y="738543"/>
                  </a:lnTo>
                  <a:close/>
                </a:path>
                <a:path w="1423035" h="2110104">
                  <a:moveTo>
                    <a:pt x="1422527" y="369455"/>
                  </a:moveTo>
                  <a:lnTo>
                    <a:pt x="444677" y="369455"/>
                  </a:lnTo>
                  <a:lnTo>
                    <a:pt x="444677" y="633247"/>
                  </a:lnTo>
                  <a:lnTo>
                    <a:pt x="1422527" y="633247"/>
                  </a:lnTo>
                  <a:lnTo>
                    <a:pt x="1422527" y="369455"/>
                  </a:lnTo>
                  <a:close/>
                </a:path>
                <a:path w="1423035" h="2110104">
                  <a:moveTo>
                    <a:pt x="1422527" y="0"/>
                  </a:moveTo>
                  <a:lnTo>
                    <a:pt x="288810" y="0"/>
                  </a:lnTo>
                  <a:lnTo>
                    <a:pt x="288810" y="263791"/>
                  </a:lnTo>
                  <a:lnTo>
                    <a:pt x="1422527" y="263791"/>
                  </a:lnTo>
                  <a:lnTo>
                    <a:pt x="1422527" y="0"/>
                  </a:lnTo>
                  <a:close/>
                </a:path>
              </a:pathLst>
            </a:custGeom>
            <a:solidFill>
              <a:schemeClr val="tx1"/>
            </a:solidFill>
          </p:spPr>
          <p:txBody>
            <a:bodyPr wrap="square" lIns="0" tIns="0" rIns="0" bIns="0" rtlCol="0"/>
            <a:lstStyle/>
            <a:p>
              <a:endParaRPr dirty="0"/>
            </a:p>
          </p:txBody>
        </p:sp>
        <p:sp>
          <p:nvSpPr>
            <p:cNvPr id="224" name="object 8">
              <a:extLst>
                <a:ext uri="{FF2B5EF4-FFF2-40B4-BE49-F238E27FC236}">
                  <a16:creationId xmlns:a16="http://schemas.microsoft.com/office/drawing/2014/main" id="{4D00446E-1F22-A54B-A7A3-0D7E853E700A}"/>
                </a:ext>
              </a:extLst>
            </p:cNvPr>
            <p:cNvSpPr/>
            <p:nvPr/>
          </p:nvSpPr>
          <p:spPr>
            <a:xfrm>
              <a:off x="2630369" y="1790428"/>
              <a:ext cx="1427480" cy="2115185"/>
            </a:xfrm>
            <a:custGeom>
              <a:avLst/>
              <a:gdLst/>
              <a:ahLst/>
              <a:cxnLst/>
              <a:rect l="l" t="t" r="r" b="b"/>
              <a:pathLst>
                <a:path w="1427479" h="2115185">
                  <a:moveTo>
                    <a:pt x="1426161" y="268927"/>
                  </a:moveTo>
                  <a:lnTo>
                    <a:pt x="289529" y="268927"/>
                  </a:lnTo>
                  <a:lnTo>
                    <a:pt x="288437" y="267826"/>
                  </a:lnTo>
                  <a:lnTo>
                    <a:pt x="288437" y="1100"/>
                  </a:lnTo>
                  <a:lnTo>
                    <a:pt x="289529" y="0"/>
                  </a:lnTo>
                  <a:lnTo>
                    <a:pt x="1426161" y="0"/>
                  </a:lnTo>
                  <a:lnTo>
                    <a:pt x="1427253" y="1100"/>
                  </a:lnTo>
                  <a:lnTo>
                    <a:pt x="1427253" y="2568"/>
                  </a:lnTo>
                  <a:lnTo>
                    <a:pt x="293535" y="2568"/>
                  </a:lnTo>
                  <a:lnTo>
                    <a:pt x="290986" y="5136"/>
                  </a:lnTo>
                  <a:lnTo>
                    <a:pt x="293535" y="5136"/>
                  </a:lnTo>
                  <a:lnTo>
                    <a:pt x="293535" y="263790"/>
                  </a:lnTo>
                  <a:lnTo>
                    <a:pt x="290986" y="263790"/>
                  </a:lnTo>
                  <a:lnTo>
                    <a:pt x="293535" y="266359"/>
                  </a:lnTo>
                  <a:lnTo>
                    <a:pt x="1427253" y="266359"/>
                  </a:lnTo>
                  <a:lnTo>
                    <a:pt x="1427253" y="267826"/>
                  </a:lnTo>
                  <a:lnTo>
                    <a:pt x="1426161" y="268927"/>
                  </a:lnTo>
                  <a:close/>
                </a:path>
                <a:path w="1427479" h="2115185">
                  <a:moveTo>
                    <a:pt x="293535" y="5136"/>
                  </a:moveTo>
                  <a:lnTo>
                    <a:pt x="290986" y="5136"/>
                  </a:lnTo>
                  <a:lnTo>
                    <a:pt x="293535" y="2568"/>
                  </a:lnTo>
                  <a:lnTo>
                    <a:pt x="293535" y="5136"/>
                  </a:lnTo>
                  <a:close/>
                </a:path>
                <a:path w="1427479" h="2115185">
                  <a:moveTo>
                    <a:pt x="1422155" y="5136"/>
                  </a:moveTo>
                  <a:lnTo>
                    <a:pt x="293535" y="5136"/>
                  </a:lnTo>
                  <a:lnTo>
                    <a:pt x="293535" y="2568"/>
                  </a:lnTo>
                  <a:lnTo>
                    <a:pt x="1422155" y="2568"/>
                  </a:lnTo>
                  <a:lnTo>
                    <a:pt x="1422155" y="5136"/>
                  </a:lnTo>
                  <a:close/>
                </a:path>
                <a:path w="1427479" h="2115185">
                  <a:moveTo>
                    <a:pt x="1422155" y="266359"/>
                  </a:moveTo>
                  <a:lnTo>
                    <a:pt x="1422155" y="2568"/>
                  </a:lnTo>
                  <a:lnTo>
                    <a:pt x="1424704" y="5136"/>
                  </a:lnTo>
                  <a:lnTo>
                    <a:pt x="1427253" y="5136"/>
                  </a:lnTo>
                  <a:lnTo>
                    <a:pt x="1427253" y="263790"/>
                  </a:lnTo>
                  <a:lnTo>
                    <a:pt x="1424704" y="263790"/>
                  </a:lnTo>
                  <a:lnTo>
                    <a:pt x="1422155" y="266359"/>
                  </a:lnTo>
                  <a:close/>
                </a:path>
                <a:path w="1427479" h="2115185">
                  <a:moveTo>
                    <a:pt x="1427253" y="5136"/>
                  </a:moveTo>
                  <a:lnTo>
                    <a:pt x="1424704" y="5136"/>
                  </a:lnTo>
                  <a:lnTo>
                    <a:pt x="1422155" y="2568"/>
                  </a:lnTo>
                  <a:lnTo>
                    <a:pt x="1427253" y="2568"/>
                  </a:lnTo>
                  <a:lnTo>
                    <a:pt x="1427253" y="5136"/>
                  </a:lnTo>
                  <a:close/>
                </a:path>
                <a:path w="1427479" h="2115185">
                  <a:moveTo>
                    <a:pt x="293535" y="266359"/>
                  </a:moveTo>
                  <a:lnTo>
                    <a:pt x="290986" y="263790"/>
                  </a:lnTo>
                  <a:lnTo>
                    <a:pt x="293535" y="263790"/>
                  </a:lnTo>
                  <a:lnTo>
                    <a:pt x="293535" y="266359"/>
                  </a:lnTo>
                  <a:close/>
                </a:path>
                <a:path w="1427479" h="2115185">
                  <a:moveTo>
                    <a:pt x="1422155" y="266359"/>
                  </a:moveTo>
                  <a:lnTo>
                    <a:pt x="293535" y="266359"/>
                  </a:lnTo>
                  <a:lnTo>
                    <a:pt x="293535" y="263790"/>
                  </a:lnTo>
                  <a:lnTo>
                    <a:pt x="1422155" y="263790"/>
                  </a:lnTo>
                  <a:lnTo>
                    <a:pt x="1422155" y="266359"/>
                  </a:lnTo>
                  <a:close/>
                </a:path>
                <a:path w="1427479" h="2115185">
                  <a:moveTo>
                    <a:pt x="1427253" y="266359"/>
                  </a:moveTo>
                  <a:lnTo>
                    <a:pt x="1422155" y="266359"/>
                  </a:lnTo>
                  <a:lnTo>
                    <a:pt x="1424704" y="263790"/>
                  </a:lnTo>
                  <a:lnTo>
                    <a:pt x="1427253" y="263790"/>
                  </a:lnTo>
                  <a:lnTo>
                    <a:pt x="1427253" y="266359"/>
                  </a:lnTo>
                  <a:close/>
                </a:path>
                <a:path w="1427479" h="2115185">
                  <a:moveTo>
                    <a:pt x="1426161" y="638014"/>
                  </a:moveTo>
                  <a:lnTo>
                    <a:pt x="445402" y="638014"/>
                  </a:lnTo>
                  <a:lnTo>
                    <a:pt x="444309" y="636913"/>
                  </a:lnTo>
                  <a:lnTo>
                    <a:pt x="444309" y="370554"/>
                  </a:lnTo>
                  <a:lnTo>
                    <a:pt x="445402" y="369454"/>
                  </a:lnTo>
                  <a:lnTo>
                    <a:pt x="1426161" y="369454"/>
                  </a:lnTo>
                  <a:lnTo>
                    <a:pt x="1427253" y="370554"/>
                  </a:lnTo>
                  <a:lnTo>
                    <a:pt x="1427253" y="372022"/>
                  </a:lnTo>
                  <a:lnTo>
                    <a:pt x="449408" y="372022"/>
                  </a:lnTo>
                  <a:lnTo>
                    <a:pt x="446858" y="374590"/>
                  </a:lnTo>
                  <a:lnTo>
                    <a:pt x="449408" y="374590"/>
                  </a:lnTo>
                  <a:lnTo>
                    <a:pt x="449408" y="633244"/>
                  </a:lnTo>
                  <a:lnTo>
                    <a:pt x="446858" y="633244"/>
                  </a:lnTo>
                  <a:lnTo>
                    <a:pt x="449408" y="635813"/>
                  </a:lnTo>
                  <a:lnTo>
                    <a:pt x="1427253" y="635813"/>
                  </a:lnTo>
                  <a:lnTo>
                    <a:pt x="1427253" y="636913"/>
                  </a:lnTo>
                  <a:lnTo>
                    <a:pt x="1426161" y="638014"/>
                  </a:lnTo>
                  <a:close/>
                </a:path>
                <a:path w="1427479" h="2115185">
                  <a:moveTo>
                    <a:pt x="449408" y="374590"/>
                  </a:moveTo>
                  <a:lnTo>
                    <a:pt x="446858" y="374590"/>
                  </a:lnTo>
                  <a:lnTo>
                    <a:pt x="449408" y="372022"/>
                  </a:lnTo>
                  <a:lnTo>
                    <a:pt x="449408" y="374590"/>
                  </a:lnTo>
                  <a:close/>
                </a:path>
                <a:path w="1427479" h="2115185">
                  <a:moveTo>
                    <a:pt x="1422155" y="374590"/>
                  </a:moveTo>
                  <a:lnTo>
                    <a:pt x="449408" y="374590"/>
                  </a:lnTo>
                  <a:lnTo>
                    <a:pt x="449408" y="372022"/>
                  </a:lnTo>
                  <a:lnTo>
                    <a:pt x="1422155" y="372022"/>
                  </a:lnTo>
                  <a:lnTo>
                    <a:pt x="1422155" y="374590"/>
                  </a:lnTo>
                  <a:close/>
                </a:path>
                <a:path w="1427479" h="2115185">
                  <a:moveTo>
                    <a:pt x="1422155" y="635813"/>
                  </a:moveTo>
                  <a:lnTo>
                    <a:pt x="1422155" y="372022"/>
                  </a:lnTo>
                  <a:lnTo>
                    <a:pt x="1424704" y="374590"/>
                  </a:lnTo>
                  <a:lnTo>
                    <a:pt x="1427253" y="374590"/>
                  </a:lnTo>
                  <a:lnTo>
                    <a:pt x="1427253" y="633244"/>
                  </a:lnTo>
                  <a:lnTo>
                    <a:pt x="1424704" y="633244"/>
                  </a:lnTo>
                  <a:lnTo>
                    <a:pt x="1422155" y="635813"/>
                  </a:lnTo>
                  <a:close/>
                </a:path>
                <a:path w="1427479" h="2115185">
                  <a:moveTo>
                    <a:pt x="1427253" y="374590"/>
                  </a:moveTo>
                  <a:lnTo>
                    <a:pt x="1424704" y="374590"/>
                  </a:lnTo>
                  <a:lnTo>
                    <a:pt x="1422155" y="372022"/>
                  </a:lnTo>
                  <a:lnTo>
                    <a:pt x="1427253" y="372022"/>
                  </a:lnTo>
                  <a:lnTo>
                    <a:pt x="1427253" y="374590"/>
                  </a:lnTo>
                  <a:close/>
                </a:path>
                <a:path w="1427479" h="2115185">
                  <a:moveTo>
                    <a:pt x="449408" y="635813"/>
                  </a:moveTo>
                  <a:lnTo>
                    <a:pt x="446858" y="633244"/>
                  </a:lnTo>
                  <a:lnTo>
                    <a:pt x="449408" y="633244"/>
                  </a:lnTo>
                  <a:lnTo>
                    <a:pt x="449408" y="635813"/>
                  </a:lnTo>
                  <a:close/>
                </a:path>
                <a:path w="1427479" h="2115185">
                  <a:moveTo>
                    <a:pt x="1422155" y="635813"/>
                  </a:moveTo>
                  <a:lnTo>
                    <a:pt x="449408" y="635813"/>
                  </a:lnTo>
                  <a:lnTo>
                    <a:pt x="449408" y="633244"/>
                  </a:lnTo>
                  <a:lnTo>
                    <a:pt x="1422155" y="633244"/>
                  </a:lnTo>
                  <a:lnTo>
                    <a:pt x="1422155" y="635813"/>
                  </a:lnTo>
                  <a:close/>
                </a:path>
                <a:path w="1427479" h="2115185">
                  <a:moveTo>
                    <a:pt x="1427253" y="635813"/>
                  </a:moveTo>
                  <a:lnTo>
                    <a:pt x="1422155" y="635813"/>
                  </a:lnTo>
                  <a:lnTo>
                    <a:pt x="1424704" y="633244"/>
                  </a:lnTo>
                  <a:lnTo>
                    <a:pt x="1427253" y="633244"/>
                  </a:lnTo>
                  <a:lnTo>
                    <a:pt x="1427253" y="635813"/>
                  </a:lnTo>
                  <a:close/>
                </a:path>
                <a:path w="1427479" h="2115185">
                  <a:moveTo>
                    <a:pt x="1426161" y="1007468"/>
                  </a:moveTo>
                  <a:lnTo>
                    <a:pt x="1092" y="1007468"/>
                  </a:lnTo>
                  <a:lnTo>
                    <a:pt x="0" y="1006367"/>
                  </a:lnTo>
                  <a:lnTo>
                    <a:pt x="0" y="740008"/>
                  </a:lnTo>
                  <a:lnTo>
                    <a:pt x="1092" y="738908"/>
                  </a:lnTo>
                  <a:lnTo>
                    <a:pt x="1426161" y="738908"/>
                  </a:lnTo>
                  <a:lnTo>
                    <a:pt x="1427253" y="740008"/>
                  </a:lnTo>
                  <a:lnTo>
                    <a:pt x="1427253" y="741109"/>
                  </a:lnTo>
                  <a:lnTo>
                    <a:pt x="4734" y="741109"/>
                  </a:lnTo>
                  <a:lnTo>
                    <a:pt x="2185" y="743677"/>
                  </a:lnTo>
                  <a:lnTo>
                    <a:pt x="4734" y="743677"/>
                  </a:lnTo>
                  <a:lnTo>
                    <a:pt x="4734" y="1002332"/>
                  </a:lnTo>
                  <a:lnTo>
                    <a:pt x="2185" y="1002332"/>
                  </a:lnTo>
                  <a:lnTo>
                    <a:pt x="4734" y="1004900"/>
                  </a:lnTo>
                  <a:lnTo>
                    <a:pt x="1427253" y="1004900"/>
                  </a:lnTo>
                  <a:lnTo>
                    <a:pt x="1427253" y="1006367"/>
                  </a:lnTo>
                  <a:lnTo>
                    <a:pt x="1426161" y="1007468"/>
                  </a:lnTo>
                  <a:close/>
                </a:path>
                <a:path w="1427479" h="2115185">
                  <a:moveTo>
                    <a:pt x="4734" y="743677"/>
                  </a:moveTo>
                  <a:lnTo>
                    <a:pt x="2185" y="743677"/>
                  </a:lnTo>
                  <a:lnTo>
                    <a:pt x="4734" y="741109"/>
                  </a:lnTo>
                  <a:lnTo>
                    <a:pt x="4734" y="743677"/>
                  </a:lnTo>
                  <a:close/>
                </a:path>
                <a:path w="1427479" h="2115185">
                  <a:moveTo>
                    <a:pt x="1422155" y="743677"/>
                  </a:moveTo>
                  <a:lnTo>
                    <a:pt x="4734" y="743677"/>
                  </a:lnTo>
                  <a:lnTo>
                    <a:pt x="4734" y="741109"/>
                  </a:lnTo>
                  <a:lnTo>
                    <a:pt x="1422155" y="741109"/>
                  </a:lnTo>
                  <a:lnTo>
                    <a:pt x="1422155" y="743677"/>
                  </a:lnTo>
                  <a:close/>
                </a:path>
                <a:path w="1427479" h="2115185">
                  <a:moveTo>
                    <a:pt x="1422155" y="1004900"/>
                  </a:moveTo>
                  <a:lnTo>
                    <a:pt x="1422155" y="741109"/>
                  </a:lnTo>
                  <a:lnTo>
                    <a:pt x="1424704" y="743677"/>
                  </a:lnTo>
                  <a:lnTo>
                    <a:pt x="1427253" y="743677"/>
                  </a:lnTo>
                  <a:lnTo>
                    <a:pt x="1427253" y="1002332"/>
                  </a:lnTo>
                  <a:lnTo>
                    <a:pt x="1424704" y="1002332"/>
                  </a:lnTo>
                  <a:lnTo>
                    <a:pt x="1422155" y="1004900"/>
                  </a:lnTo>
                  <a:close/>
                </a:path>
                <a:path w="1427479" h="2115185">
                  <a:moveTo>
                    <a:pt x="1427253" y="743677"/>
                  </a:moveTo>
                  <a:lnTo>
                    <a:pt x="1424704" y="743677"/>
                  </a:lnTo>
                  <a:lnTo>
                    <a:pt x="1422155" y="741109"/>
                  </a:lnTo>
                  <a:lnTo>
                    <a:pt x="1427253" y="741109"/>
                  </a:lnTo>
                  <a:lnTo>
                    <a:pt x="1427253" y="743677"/>
                  </a:lnTo>
                  <a:close/>
                </a:path>
                <a:path w="1427479" h="2115185">
                  <a:moveTo>
                    <a:pt x="4734" y="1004900"/>
                  </a:moveTo>
                  <a:lnTo>
                    <a:pt x="2185" y="1002332"/>
                  </a:lnTo>
                  <a:lnTo>
                    <a:pt x="4734" y="1002332"/>
                  </a:lnTo>
                  <a:lnTo>
                    <a:pt x="4734" y="1004900"/>
                  </a:lnTo>
                  <a:close/>
                </a:path>
                <a:path w="1427479" h="2115185">
                  <a:moveTo>
                    <a:pt x="1422155" y="1004900"/>
                  </a:moveTo>
                  <a:lnTo>
                    <a:pt x="4734" y="1004900"/>
                  </a:lnTo>
                  <a:lnTo>
                    <a:pt x="4734" y="1002332"/>
                  </a:lnTo>
                  <a:lnTo>
                    <a:pt x="1422155" y="1002332"/>
                  </a:lnTo>
                  <a:lnTo>
                    <a:pt x="1422155" y="1004900"/>
                  </a:lnTo>
                  <a:close/>
                </a:path>
                <a:path w="1427479" h="2115185">
                  <a:moveTo>
                    <a:pt x="1427253" y="1004900"/>
                  </a:moveTo>
                  <a:lnTo>
                    <a:pt x="1422155" y="1004900"/>
                  </a:lnTo>
                  <a:lnTo>
                    <a:pt x="1424704" y="1002332"/>
                  </a:lnTo>
                  <a:lnTo>
                    <a:pt x="1427253" y="1002332"/>
                  </a:lnTo>
                  <a:lnTo>
                    <a:pt x="1427253" y="1004900"/>
                  </a:lnTo>
                  <a:close/>
                </a:path>
                <a:path w="1427479" h="2115185">
                  <a:moveTo>
                    <a:pt x="1426161" y="1376555"/>
                  </a:moveTo>
                  <a:lnTo>
                    <a:pt x="623126" y="1376555"/>
                  </a:lnTo>
                  <a:lnTo>
                    <a:pt x="622033" y="1375455"/>
                  </a:lnTo>
                  <a:lnTo>
                    <a:pt x="622033" y="1108729"/>
                  </a:lnTo>
                  <a:lnTo>
                    <a:pt x="623126" y="1107628"/>
                  </a:lnTo>
                  <a:lnTo>
                    <a:pt x="1426161" y="1107628"/>
                  </a:lnTo>
                  <a:lnTo>
                    <a:pt x="1427253" y="1108729"/>
                  </a:lnTo>
                  <a:lnTo>
                    <a:pt x="1427253" y="1110196"/>
                  </a:lnTo>
                  <a:lnTo>
                    <a:pt x="627132" y="1110196"/>
                  </a:lnTo>
                  <a:lnTo>
                    <a:pt x="624582" y="1112764"/>
                  </a:lnTo>
                  <a:lnTo>
                    <a:pt x="627132" y="1112764"/>
                  </a:lnTo>
                  <a:lnTo>
                    <a:pt x="627132" y="1371419"/>
                  </a:lnTo>
                  <a:lnTo>
                    <a:pt x="624582" y="1371419"/>
                  </a:lnTo>
                  <a:lnTo>
                    <a:pt x="627132" y="1373987"/>
                  </a:lnTo>
                  <a:lnTo>
                    <a:pt x="1427253" y="1373987"/>
                  </a:lnTo>
                  <a:lnTo>
                    <a:pt x="1427253" y="1375455"/>
                  </a:lnTo>
                  <a:lnTo>
                    <a:pt x="1426161" y="1376555"/>
                  </a:lnTo>
                  <a:close/>
                </a:path>
                <a:path w="1427479" h="2115185">
                  <a:moveTo>
                    <a:pt x="627132" y="1112764"/>
                  </a:moveTo>
                  <a:lnTo>
                    <a:pt x="624582" y="1112764"/>
                  </a:lnTo>
                  <a:lnTo>
                    <a:pt x="627132" y="1110196"/>
                  </a:lnTo>
                  <a:lnTo>
                    <a:pt x="627132" y="1112764"/>
                  </a:lnTo>
                  <a:close/>
                </a:path>
                <a:path w="1427479" h="2115185">
                  <a:moveTo>
                    <a:pt x="1422155" y="1112764"/>
                  </a:moveTo>
                  <a:lnTo>
                    <a:pt x="627132" y="1112764"/>
                  </a:lnTo>
                  <a:lnTo>
                    <a:pt x="627132" y="1110196"/>
                  </a:lnTo>
                  <a:lnTo>
                    <a:pt x="1422155" y="1110196"/>
                  </a:lnTo>
                  <a:lnTo>
                    <a:pt x="1422155" y="1112764"/>
                  </a:lnTo>
                  <a:close/>
                </a:path>
                <a:path w="1427479" h="2115185">
                  <a:moveTo>
                    <a:pt x="1422155" y="1373987"/>
                  </a:moveTo>
                  <a:lnTo>
                    <a:pt x="1422155" y="1110196"/>
                  </a:lnTo>
                  <a:lnTo>
                    <a:pt x="1424704" y="1112764"/>
                  </a:lnTo>
                  <a:lnTo>
                    <a:pt x="1427253" y="1112764"/>
                  </a:lnTo>
                  <a:lnTo>
                    <a:pt x="1427253" y="1371419"/>
                  </a:lnTo>
                  <a:lnTo>
                    <a:pt x="1424704" y="1371419"/>
                  </a:lnTo>
                  <a:lnTo>
                    <a:pt x="1422155" y="1373987"/>
                  </a:lnTo>
                  <a:close/>
                </a:path>
                <a:path w="1427479" h="2115185">
                  <a:moveTo>
                    <a:pt x="1427253" y="1112764"/>
                  </a:moveTo>
                  <a:lnTo>
                    <a:pt x="1424704" y="1112764"/>
                  </a:lnTo>
                  <a:lnTo>
                    <a:pt x="1422155" y="1110196"/>
                  </a:lnTo>
                  <a:lnTo>
                    <a:pt x="1427253" y="1110196"/>
                  </a:lnTo>
                  <a:lnTo>
                    <a:pt x="1427253" y="1112764"/>
                  </a:lnTo>
                  <a:close/>
                </a:path>
                <a:path w="1427479" h="2115185">
                  <a:moveTo>
                    <a:pt x="627132" y="1373987"/>
                  </a:moveTo>
                  <a:lnTo>
                    <a:pt x="624582" y="1371419"/>
                  </a:lnTo>
                  <a:lnTo>
                    <a:pt x="627132" y="1371419"/>
                  </a:lnTo>
                  <a:lnTo>
                    <a:pt x="627132" y="1373987"/>
                  </a:lnTo>
                  <a:close/>
                </a:path>
                <a:path w="1427479" h="2115185">
                  <a:moveTo>
                    <a:pt x="1422155" y="1373987"/>
                  </a:moveTo>
                  <a:lnTo>
                    <a:pt x="627132" y="1373987"/>
                  </a:lnTo>
                  <a:lnTo>
                    <a:pt x="627132" y="1371419"/>
                  </a:lnTo>
                  <a:lnTo>
                    <a:pt x="1422155" y="1371419"/>
                  </a:lnTo>
                  <a:lnTo>
                    <a:pt x="1422155" y="1373987"/>
                  </a:lnTo>
                  <a:close/>
                </a:path>
                <a:path w="1427479" h="2115185">
                  <a:moveTo>
                    <a:pt x="1427253" y="1373987"/>
                  </a:moveTo>
                  <a:lnTo>
                    <a:pt x="1422155" y="1373987"/>
                  </a:lnTo>
                  <a:lnTo>
                    <a:pt x="1424704" y="1371419"/>
                  </a:lnTo>
                  <a:lnTo>
                    <a:pt x="1427253" y="1371419"/>
                  </a:lnTo>
                  <a:lnTo>
                    <a:pt x="1427253" y="1373987"/>
                  </a:lnTo>
                  <a:close/>
                </a:path>
                <a:path w="1427479" h="2115185">
                  <a:moveTo>
                    <a:pt x="1426161" y="1745642"/>
                  </a:moveTo>
                  <a:lnTo>
                    <a:pt x="289529" y="1745642"/>
                  </a:lnTo>
                  <a:lnTo>
                    <a:pt x="288437" y="1744542"/>
                  </a:lnTo>
                  <a:lnTo>
                    <a:pt x="288437" y="1478183"/>
                  </a:lnTo>
                  <a:lnTo>
                    <a:pt x="289529" y="1477082"/>
                  </a:lnTo>
                  <a:lnTo>
                    <a:pt x="1426161" y="1477082"/>
                  </a:lnTo>
                  <a:lnTo>
                    <a:pt x="1427253" y="1478183"/>
                  </a:lnTo>
                  <a:lnTo>
                    <a:pt x="1427253" y="1479650"/>
                  </a:lnTo>
                  <a:lnTo>
                    <a:pt x="293535" y="1479650"/>
                  </a:lnTo>
                  <a:lnTo>
                    <a:pt x="290986" y="1481851"/>
                  </a:lnTo>
                  <a:lnTo>
                    <a:pt x="293535" y="1481851"/>
                  </a:lnTo>
                  <a:lnTo>
                    <a:pt x="293535" y="1740506"/>
                  </a:lnTo>
                  <a:lnTo>
                    <a:pt x="290986" y="1740506"/>
                  </a:lnTo>
                  <a:lnTo>
                    <a:pt x="293535" y="1743074"/>
                  </a:lnTo>
                  <a:lnTo>
                    <a:pt x="1427253" y="1743074"/>
                  </a:lnTo>
                  <a:lnTo>
                    <a:pt x="1427253" y="1744542"/>
                  </a:lnTo>
                  <a:lnTo>
                    <a:pt x="1426161" y="1745642"/>
                  </a:lnTo>
                  <a:close/>
                </a:path>
                <a:path w="1427479" h="2115185">
                  <a:moveTo>
                    <a:pt x="293535" y="1481851"/>
                  </a:moveTo>
                  <a:lnTo>
                    <a:pt x="290986" y="1481851"/>
                  </a:lnTo>
                  <a:lnTo>
                    <a:pt x="293535" y="1479650"/>
                  </a:lnTo>
                  <a:lnTo>
                    <a:pt x="293535" y="1481851"/>
                  </a:lnTo>
                  <a:close/>
                </a:path>
                <a:path w="1427479" h="2115185">
                  <a:moveTo>
                    <a:pt x="1422155" y="1481851"/>
                  </a:moveTo>
                  <a:lnTo>
                    <a:pt x="293535" y="1481851"/>
                  </a:lnTo>
                  <a:lnTo>
                    <a:pt x="293535" y="1479650"/>
                  </a:lnTo>
                  <a:lnTo>
                    <a:pt x="1422155" y="1479650"/>
                  </a:lnTo>
                  <a:lnTo>
                    <a:pt x="1422155" y="1481851"/>
                  </a:lnTo>
                  <a:close/>
                </a:path>
                <a:path w="1427479" h="2115185">
                  <a:moveTo>
                    <a:pt x="1422155" y="1743074"/>
                  </a:moveTo>
                  <a:lnTo>
                    <a:pt x="1422155" y="1479650"/>
                  </a:lnTo>
                  <a:lnTo>
                    <a:pt x="1424704" y="1481851"/>
                  </a:lnTo>
                  <a:lnTo>
                    <a:pt x="1427253" y="1481851"/>
                  </a:lnTo>
                  <a:lnTo>
                    <a:pt x="1427253" y="1740506"/>
                  </a:lnTo>
                  <a:lnTo>
                    <a:pt x="1424704" y="1740506"/>
                  </a:lnTo>
                  <a:lnTo>
                    <a:pt x="1422155" y="1743074"/>
                  </a:lnTo>
                  <a:close/>
                </a:path>
                <a:path w="1427479" h="2115185">
                  <a:moveTo>
                    <a:pt x="1427253" y="1481851"/>
                  </a:moveTo>
                  <a:lnTo>
                    <a:pt x="1424704" y="1481851"/>
                  </a:lnTo>
                  <a:lnTo>
                    <a:pt x="1422155" y="1479650"/>
                  </a:lnTo>
                  <a:lnTo>
                    <a:pt x="1427253" y="1479650"/>
                  </a:lnTo>
                  <a:lnTo>
                    <a:pt x="1427253" y="1481851"/>
                  </a:lnTo>
                  <a:close/>
                </a:path>
                <a:path w="1427479" h="2115185">
                  <a:moveTo>
                    <a:pt x="293535" y="1743074"/>
                  </a:moveTo>
                  <a:lnTo>
                    <a:pt x="290986" y="1740506"/>
                  </a:lnTo>
                  <a:lnTo>
                    <a:pt x="293535" y="1740506"/>
                  </a:lnTo>
                  <a:lnTo>
                    <a:pt x="293535" y="1743074"/>
                  </a:lnTo>
                  <a:close/>
                </a:path>
                <a:path w="1427479" h="2115185">
                  <a:moveTo>
                    <a:pt x="1422155" y="1743074"/>
                  </a:moveTo>
                  <a:lnTo>
                    <a:pt x="293535" y="1743074"/>
                  </a:lnTo>
                  <a:lnTo>
                    <a:pt x="293535" y="1740506"/>
                  </a:lnTo>
                  <a:lnTo>
                    <a:pt x="1422155" y="1740506"/>
                  </a:lnTo>
                  <a:lnTo>
                    <a:pt x="1422155" y="1743074"/>
                  </a:lnTo>
                  <a:close/>
                </a:path>
                <a:path w="1427479" h="2115185">
                  <a:moveTo>
                    <a:pt x="1427253" y="1743074"/>
                  </a:moveTo>
                  <a:lnTo>
                    <a:pt x="1422155" y="1743074"/>
                  </a:lnTo>
                  <a:lnTo>
                    <a:pt x="1424704" y="1740506"/>
                  </a:lnTo>
                  <a:lnTo>
                    <a:pt x="1427253" y="1740506"/>
                  </a:lnTo>
                  <a:lnTo>
                    <a:pt x="1427253" y="1743074"/>
                  </a:lnTo>
                  <a:close/>
                </a:path>
                <a:path w="1427479" h="2115185">
                  <a:moveTo>
                    <a:pt x="1426161" y="2115096"/>
                  </a:moveTo>
                  <a:lnTo>
                    <a:pt x="534264" y="2115096"/>
                  </a:lnTo>
                  <a:lnTo>
                    <a:pt x="533171" y="2113996"/>
                  </a:lnTo>
                  <a:lnTo>
                    <a:pt x="533171" y="1846903"/>
                  </a:lnTo>
                  <a:lnTo>
                    <a:pt x="534264" y="1845802"/>
                  </a:lnTo>
                  <a:lnTo>
                    <a:pt x="1426161" y="1845802"/>
                  </a:lnTo>
                  <a:lnTo>
                    <a:pt x="1427253" y="1846903"/>
                  </a:lnTo>
                  <a:lnTo>
                    <a:pt x="1427253" y="1848370"/>
                  </a:lnTo>
                  <a:lnTo>
                    <a:pt x="538270" y="1848370"/>
                  </a:lnTo>
                  <a:lnTo>
                    <a:pt x="535720" y="1850939"/>
                  </a:lnTo>
                  <a:lnTo>
                    <a:pt x="538270" y="1850939"/>
                  </a:lnTo>
                  <a:lnTo>
                    <a:pt x="538270" y="2109960"/>
                  </a:lnTo>
                  <a:lnTo>
                    <a:pt x="535720" y="2109960"/>
                  </a:lnTo>
                  <a:lnTo>
                    <a:pt x="538270" y="2112528"/>
                  </a:lnTo>
                  <a:lnTo>
                    <a:pt x="1427253" y="2112528"/>
                  </a:lnTo>
                  <a:lnTo>
                    <a:pt x="1427253" y="2113996"/>
                  </a:lnTo>
                  <a:lnTo>
                    <a:pt x="1426161" y="2115096"/>
                  </a:lnTo>
                  <a:close/>
                </a:path>
                <a:path w="1427479" h="2115185">
                  <a:moveTo>
                    <a:pt x="538270" y="1850939"/>
                  </a:moveTo>
                  <a:lnTo>
                    <a:pt x="535720" y="1850939"/>
                  </a:lnTo>
                  <a:lnTo>
                    <a:pt x="538270" y="1848370"/>
                  </a:lnTo>
                  <a:lnTo>
                    <a:pt x="538270" y="1850939"/>
                  </a:lnTo>
                  <a:close/>
                </a:path>
                <a:path w="1427479" h="2115185">
                  <a:moveTo>
                    <a:pt x="1422155" y="1850939"/>
                  </a:moveTo>
                  <a:lnTo>
                    <a:pt x="538270" y="1850939"/>
                  </a:lnTo>
                  <a:lnTo>
                    <a:pt x="538270" y="1848370"/>
                  </a:lnTo>
                  <a:lnTo>
                    <a:pt x="1422155" y="1848370"/>
                  </a:lnTo>
                  <a:lnTo>
                    <a:pt x="1422155" y="1850939"/>
                  </a:lnTo>
                  <a:close/>
                </a:path>
                <a:path w="1427479" h="2115185">
                  <a:moveTo>
                    <a:pt x="1422155" y="2112528"/>
                  </a:moveTo>
                  <a:lnTo>
                    <a:pt x="1422155" y="1848370"/>
                  </a:lnTo>
                  <a:lnTo>
                    <a:pt x="1424704" y="1850939"/>
                  </a:lnTo>
                  <a:lnTo>
                    <a:pt x="1427253" y="1850939"/>
                  </a:lnTo>
                  <a:lnTo>
                    <a:pt x="1427253" y="2109960"/>
                  </a:lnTo>
                  <a:lnTo>
                    <a:pt x="1424704" y="2109960"/>
                  </a:lnTo>
                  <a:lnTo>
                    <a:pt x="1422155" y="2112528"/>
                  </a:lnTo>
                  <a:close/>
                </a:path>
                <a:path w="1427479" h="2115185">
                  <a:moveTo>
                    <a:pt x="1427253" y="1850939"/>
                  </a:moveTo>
                  <a:lnTo>
                    <a:pt x="1424704" y="1850939"/>
                  </a:lnTo>
                  <a:lnTo>
                    <a:pt x="1422155" y="1848370"/>
                  </a:lnTo>
                  <a:lnTo>
                    <a:pt x="1427253" y="1848370"/>
                  </a:lnTo>
                  <a:lnTo>
                    <a:pt x="1427253" y="1850939"/>
                  </a:lnTo>
                  <a:close/>
                </a:path>
                <a:path w="1427479" h="2115185">
                  <a:moveTo>
                    <a:pt x="538270" y="2112528"/>
                  </a:moveTo>
                  <a:lnTo>
                    <a:pt x="535720" y="2109960"/>
                  </a:lnTo>
                  <a:lnTo>
                    <a:pt x="538270" y="2109960"/>
                  </a:lnTo>
                  <a:lnTo>
                    <a:pt x="538270" y="2112528"/>
                  </a:lnTo>
                  <a:close/>
                </a:path>
                <a:path w="1427479" h="2115185">
                  <a:moveTo>
                    <a:pt x="1422155" y="2112528"/>
                  </a:moveTo>
                  <a:lnTo>
                    <a:pt x="538270" y="2112528"/>
                  </a:lnTo>
                  <a:lnTo>
                    <a:pt x="538270" y="2109960"/>
                  </a:lnTo>
                  <a:lnTo>
                    <a:pt x="1422155" y="2109960"/>
                  </a:lnTo>
                  <a:lnTo>
                    <a:pt x="1422155" y="2112528"/>
                  </a:lnTo>
                  <a:close/>
                </a:path>
                <a:path w="1427479" h="2115185">
                  <a:moveTo>
                    <a:pt x="1427253" y="2112528"/>
                  </a:moveTo>
                  <a:lnTo>
                    <a:pt x="1422155" y="2112528"/>
                  </a:lnTo>
                  <a:lnTo>
                    <a:pt x="1424704" y="2109960"/>
                  </a:lnTo>
                  <a:lnTo>
                    <a:pt x="1427253" y="2109960"/>
                  </a:lnTo>
                  <a:lnTo>
                    <a:pt x="1427253" y="2112528"/>
                  </a:lnTo>
                  <a:close/>
                </a:path>
              </a:pathLst>
            </a:custGeom>
            <a:solidFill>
              <a:srgbClr val="FFFFFF"/>
            </a:solidFill>
          </p:spPr>
          <p:txBody>
            <a:bodyPr wrap="square" lIns="0" tIns="0" rIns="0" bIns="0" rtlCol="0"/>
            <a:lstStyle/>
            <a:p>
              <a:endParaRPr/>
            </a:p>
          </p:txBody>
        </p:sp>
        <p:sp>
          <p:nvSpPr>
            <p:cNvPr id="225" name="object 9">
              <a:extLst>
                <a:ext uri="{FF2B5EF4-FFF2-40B4-BE49-F238E27FC236}">
                  <a16:creationId xmlns:a16="http://schemas.microsoft.com/office/drawing/2014/main" id="{C62CA371-B5C0-A34B-81F0-DAD3293DCE3C}"/>
                </a:ext>
              </a:extLst>
            </p:cNvPr>
            <p:cNvSpPr/>
            <p:nvPr/>
          </p:nvSpPr>
          <p:spPr>
            <a:xfrm>
              <a:off x="1830248" y="1740534"/>
              <a:ext cx="5715" cy="2215515"/>
            </a:xfrm>
            <a:custGeom>
              <a:avLst/>
              <a:gdLst/>
              <a:ahLst/>
              <a:cxnLst/>
              <a:rect l="l" t="t" r="r" b="b"/>
              <a:pathLst>
                <a:path w="5714" h="2215515">
                  <a:moveTo>
                    <a:pt x="5098" y="2214889"/>
                  </a:moveTo>
                  <a:lnTo>
                    <a:pt x="0" y="2214889"/>
                  </a:lnTo>
                  <a:lnTo>
                    <a:pt x="0" y="0"/>
                  </a:lnTo>
                  <a:lnTo>
                    <a:pt x="5098" y="0"/>
                  </a:lnTo>
                  <a:lnTo>
                    <a:pt x="5098" y="2214889"/>
                  </a:lnTo>
                  <a:close/>
                </a:path>
              </a:pathLst>
            </a:custGeom>
            <a:solidFill>
              <a:srgbClr val="000000"/>
            </a:solidFill>
          </p:spPr>
          <p:txBody>
            <a:bodyPr wrap="square" lIns="0" tIns="0" rIns="0" bIns="0" rtlCol="0"/>
            <a:lstStyle/>
            <a:p>
              <a:endParaRPr/>
            </a:p>
          </p:txBody>
        </p:sp>
      </p:grpSp>
      <p:sp>
        <p:nvSpPr>
          <p:cNvPr id="192" name="object 10">
            <a:extLst>
              <a:ext uri="{FF2B5EF4-FFF2-40B4-BE49-F238E27FC236}">
                <a16:creationId xmlns:a16="http://schemas.microsoft.com/office/drawing/2014/main" id="{5FF02EC7-F226-AF41-8BAC-E1574925B72B}"/>
              </a:ext>
            </a:extLst>
          </p:cNvPr>
          <p:cNvSpPr txBox="1"/>
          <p:nvPr/>
        </p:nvSpPr>
        <p:spPr>
          <a:xfrm>
            <a:off x="4344598" y="4065575"/>
            <a:ext cx="116839" cy="139065"/>
          </a:xfrm>
          <a:prstGeom prst="rect">
            <a:avLst/>
          </a:prstGeom>
        </p:spPr>
        <p:txBody>
          <a:bodyPr vert="horz" wrap="square" lIns="0" tIns="11430" rIns="0" bIns="0" rtlCol="0">
            <a:spAutoFit/>
          </a:bodyPr>
          <a:lstStyle/>
          <a:p>
            <a:pPr>
              <a:lnSpc>
                <a:spcPct val="100000"/>
              </a:lnSpc>
              <a:spcBef>
                <a:spcPts val="90"/>
              </a:spcBef>
            </a:pPr>
            <a:r>
              <a:rPr sz="750" spc="-15" dirty="0">
                <a:solidFill>
                  <a:srgbClr val="FFFFFF"/>
                </a:solidFill>
                <a:latin typeface="Arial"/>
                <a:cs typeface="Arial"/>
              </a:rPr>
              <a:t>49</a:t>
            </a:r>
            <a:endParaRPr sz="750" dirty="0">
              <a:latin typeface="Arial"/>
              <a:cs typeface="Arial"/>
            </a:endParaRPr>
          </a:p>
        </p:txBody>
      </p:sp>
      <p:sp>
        <p:nvSpPr>
          <p:cNvPr id="193" name="object 11">
            <a:extLst>
              <a:ext uri="{FF2B5EF4-FFF2-40B4-BE49-F238E27FC236}">
                <a16:creationId xmlns:a16="http://schemas.microsoft.com/office/drawing/2014/main" id="{00F1D3C1-455D-B941-B0BD-36529884176B}"/>
              </a:ext>
            </a:extLst>
          </p:cNvPr>
          <p:cNvSpPr txBox="1"/>
          <p:nvPr/>
        </p:nvSpPr>
        <p:spPr>
          <a:xfrm>
            <a:off x="4422564" y="4434626"/>
            <a:ext cx="116839" cy="139065"/>
          </a:xfrm>
          <a:prstGeom prst="rect">
            <a:avLst/>
          </a:prstGeom>
        </p:spPr>
        <p:txBody>
          <a:bodyPr vert="horz" wrap="square" lIns="0" tIns="11430" rIns="0" bIns="0" rtlCol="0">
            <a:spAutoFit/>
          </a:bodyPr>
          <a:lstStyle/>
          <a:p>
            <a:pPr>
              <a:lnSpc>
                <a:spcPct val="100000"/>
              </a:lnSpc>
              <a:spcBef>
                <a:spcPts val="90"/>
              </a:spcBef>
            </a:pPr>
            <a:r>
              <a:rPr sz="750" spc="-15" dirty="0">
                <a:solidFill>
                  <a:srgbClr val="FFFFFF"/>
                </a:solidFill>
                <a:latin typeface="Arial"/>
                <a:cs typeface="Arial"/>
              </a:rPr>
              <a:t>56</a:t>
            </a:r>
            <a:endParaRPr sz="750">
              <a:latin typeface="Arial"/>
              <a:cs typeface="Arial"/>
            </a:endParaRPr>
          </a:p>
        </p:txBody>
      </p:sp>
      <p:sp>
        <p:nvSpPr>
          <p:cNvPr id="194" name="object 12">
            <a:extLst>
              <a:ext uri="{FF2B5EF4-FFF2-40B4-BE49-F238E27FC236}">
                <a16:creationId xmlns:a16="http://schemas.microsoft.com/office/drawing/2014/main" id="{773E6EC7-B666-984D-9F26-190F25D4C6B5}"/>
              </a:ext>
            </a:extLst>
          </p:cNvPr>
          <p:cNvSpPr txBox="1"/>
          <p:nvPr/>
        </p:nvSpPr>
        <p:spPr>
          <a:xfrm>
            <a:off x="3855128" y="4744909"/>
            <a:ext cx="797560" cy="264160"/>
          </a:xfrm>
          <a:prstGeom prst="rect">
            <a:avLst/>
          </a:prstGeom>
          <a:solidFill>
            <a:srgbClr val="00A9F4"/>
          </a:solidFill>
        </p:spPr>
        <p:txBody>
          <a:bodyPr vert="horz" wrap="square" lIns="0" tIns="70485" rIns="0" bIns="0" rtlCol="0">
            <a:spAutoFit/>
          </a:bodyPr>
          <a:lstStyle/>
          <a:p>
            <a:pPr algn="ctr">
              <a:lnSpc>
                <a:spcPct val="100000"/>
              </a:lnSpc>
              <a:spcBef>
                <a:spcPts val="555"/>
              </a:spcBef>
            </a:pPr>
            <a:r>
              <a:rPr sz="750" spc="-15" dirty="0">
                <a:solidFill>
                  <a:srgbClr val="FFFFFF"/>
                </a:solidFill>
                <a:latin typeface="Arial"/>
                <a:cs typeface="Arial"/>
              </a:rPr>
              <a:t>36</a:t>
            </a:r>
            <a:endParaRPr sz="750">
              <a:latin typeface="Arial"/>
              <a:cs typeface="Arial"/>
            </a:endParaRPr>
          </a:p>
        </p:txBody>
      </p:sp>
      <p:sp>
        <p:nvSpPr>
          <p:cNvPr id="195" name="object 13">
            <a:extLst>
              <a:ext uri="{FF2B5EF4-FFF2-40B4-BE49-F238E27FC236}">
                <a16:creationId xmlns:a16="http://schemas.microsoft.com/office/drawing/2014/main" id="{023FF8A4-97A0-2141-9461-33F155BD59CC}"/>
              </a:ext>
            </a:extLst>
          </p:cNvPr>
          <p:cNvSpPr txBox="1"/>
          <p:nvPr/>
        </p:nvSpPr>
        <p:spPr>
          <a:xfrm>
            <a:off x="4511387" y="5172726"/>
            <a:ext cx="116839" cy="139065"/>
          </a:xfrm>
          <a:prstGeom prst="rect">
            <a:avLst/>
          </a:prstGeom>
        </p:spPr>
        <p:txBody>
          <a:bodyPr vert="horz" wrap="square" lIns="0" tIns="11430" rIns="0" bIns="0" rtlCol="0">
            <a:spAutoFit/>
          </a:bodyPr>
          <a:lstStyle/>
          <a:p>
            <a:pPr>
              <a:lnSpc>
                <a:spcPct val="100000"/>
              </a:lnSpc>
              <a:spcBef>
                <a:spcPts val="90"/>
              </a:spcBef>
            </a:pPr>
            <a:r>
              <a:rPr sz="750" spc="-15" dirty="0">
                <a:solidFill>
                  <a:srgbClr val="FFFFFF"/>
                </a:solidFill>
                <a:latin typeface="Arial"/>
                <a:cs typeface="Arial"/>
              </a:rPr>
              <a:t>64</a:t>
            </a:r>
            <a:endParaRPr sz="750">
              <a:latin typeface="Arial"/>
              <a:cs typeface="Arial"/>
            </a:endParaRPr>
          </a:p>
        </p:txBody>
      </p:sp>
      <p:sp>
        <p:nvSpPr>
          <p:cNvPr id="196" name="object 14">
            <a:extLst>
              <a:ext uri="{FF2B5EF4-FFF2-40B4-BE49-F238E27FC236}">
                <a16:creationId xmlns:a16="http://schemas.microsoft.com/office/drawing/2014/main" id="{4C517727-EABA-AC4E-8E5D-1E7033B01B97}"/>
              </a:ext>
            </a:extLst>
          </p:cNvPr>
          <p:cNvSpPr txBox="1"/>
          <p:nvPr/>
        </p:nvSpPr>
        <p:spPr>
          <a:xfrm>
            <a:off x="4344598" y="5541777"/>
            <a:ext cx="116839" cy="139065"/>
          </a:xfrm>
          <a:prstGeom prst="rect">
            <a:avLst/>
          </a:prstGeom>
        </p:spPr>
        <p:txBody>
          <a:bodyPr vert="horz" wrap="square" lIns="0" tIns="11430" rIns="0" bIns="0" rtlCol="0">
            <a:spAutoFit/>
          </a:bodyPr>
          <a:lstStyle/>
          <a:p>
            <a:pPr>
              <a:lnSpc>
                <a:spcPct val="100000"/>
              </a:lnSpc>
              <a:spcBef>
                <a:spcPts val="90"/>
              </a:spcBef>
            </a:pPr>
            <a:r>
              <a:rPr sz="750" spc="-15" dirty="0">
                <a:solidFill>
                  <a:srgbClr val="FFFFFF"/>
                </a:solidFill>
                <a:latin typeface="Arial"/>
                <a:cs typeface="Arial"/>
              </a:rPr>
              <a:t>49</a:t>
            </a:r>
            <a:endParaRPr sz="750">
              <a:latin typeface="Arial"/>
              <a:cs typeface="Arial"/>
            </a:endParaRPr>
          </a:p>
        </p:txBody>
      </p:sp>
      <p:sp>
        <p:nvSpPr>
          <p:cNvPr id="197" name="object 15">
            <a:extLst>
              <a:ext uri="{FF2B5EF4-FFF2-40B4-BE49-F238E27FC236}">
                <a16:creationId xmlns:a16="http://schemas.microsoft.com/office/drawing/2014/main" id="{125E8084-568B-2647-9E3E-5F483D114BBB}"/>
              </a:ext>
            </a:extLst>
          </p:cNvPr>
          <p:cNvSpPr txBox="1"/>
          <p:nvPr/>
        </p:nvSpPr>
        <p:spPr>
          <a:xfrm>
            <a:off x="4466928" y="5911204"/>
            <a:ext cx="116839" cy="139065"/>
          </a:xfrm>
          <a:prstGeom prst="rect">
            <a:avLst/>
          </a:prstGeom>
        </p:spPr>
        <p:txBody>
          <a:bodyPr vert="horz" wrap="square" lIns="0" tIns="11430" rIns="0" bIns="0" rtlCol="0">
            <a:spAutoFit/>
          </a:bodyPr>
          <a:lstStyle/>
          <a:p>
            <a:pPr>
              <a:lnSpc>
                <a:spcPct val="100000"/>
              </a:lnSpc>
              <a:spcBef>
                <a:spcPts val="90"/>
              </a:spcBef>
            </a:pPr>
            <a:r>
              <a:rPr sz="750" spc="-15" dirty="0">
                <a:solidFill>
                  <a:srgbClr val="FFFFFF"/>
                </a:solidFill>
                <a:latin typeface="Arial"/>
                <a:cs typeface="Arial"/>
              </a:rPr>
              <a:t>60</a:t>
            </a:r>
            <a:endParaRPr sz="750">
              <a:latin typeface="Arial"/>
              <a:cs typeface="Arial"/>
            </a:endParaRPr>
          </a:p>
        </p:txBody>
      </p:sp>
      <p:sp>
        <p:nvSpPr>
          <p:cNvPr id="198" name="object 16">
            <a:extLst>
              <a:ext uri="{FF2B5EF4-FFF2-40B4-BE49-F238E27FC236}">
                <a16:creationId xmlns:a16="http://schemas.microsoft.com/office/drawing/2014/main" id="{D21A6320-BE8E-0A49-A20A-2C62E7A9AC4E}"/>
              </a:ext>
            </a:extLst>
          </p:cNvPr>
          <p:cNvSpPr txBox="1"/>
          <p:nvPr/>
        </p:nvSpPr>
        <p:spPr>
          <a:xfrm>
            <a:off x="5455681" y="4065386"/>
            <a:ext cx="116839" cy="139065"/>
          </a:xfrm>
          <a:prstGeom prst="rect">
            <a:avLst/>
          </a:prstGeom>
        </p:spPr>
        <p:txBody>
          <a:bodyPr vert="horz" wrap="square" lIns="0" tIns="11430" rIns="0" bIns="0" rtlCol="0">
            <a:spAutoFit/>
          </a:bodyPr>
          <a:lstStyle/>
          <a:p>
            <a:pPr>
              <a:lnSpc>
                <a:spcPct val="100000"/>
              </a:lnSpc>
              <a:spcBef>
                <a:spcPts val="90"/>
              </a:spcBef>
            </a:pPr>
            <a:r>
              <a:rPr sz="750" spc="-15" dirty="0">
                <a:solidFill>
                  <a:srgbClr val="FFFFFF"/>
                </a:solidFill>
                <a:latin typeface="Arial"/>
                <a:cs typeface="Arial"/>
              </a:rPr>
              <a:t>51</a:t>
            </a:r>
            <a:endParaRPr sz="750">
              <a:latin typeface="Arial"/>
              <a:cs typeface="Arial"/>
            </a:endParaRPr>
          </a:p>
        </p:txBody>
      </p:sp>
      <p:sp>
        <p:nvSpPr>
          <p:cNvPr id="199" name="object 17">
            <a:extLst>
              <a:ext uri="{FF2B5EF4-FFF2-40B4-BE49-F238E27FC236}">
                <a16:creationId xmlns:a16="http://schemas.microsoft.com/office/drawing/2014/main" id="{2D68D329-96FB-AD49-85F3-681C0D6A766B}"/>
              </a:ext>
            </a:extLst>
          </p:cNvPr>
          <p:cNvSpPr txBox="1"/>
          <p:nvPr/>
        </p:nvSpPr>
        <p:spPr>
          <a:xfrm>
            <a:off x="5533647" y="4434437"/>
            <a:ext cx="116839" cy="139065"/>
          </a:xfrm>
          <a:prstGeom prst="rect">
            <a:avLst/>
          </a:prstGeom>
        </p:spPr>
        <p:txBody>
          <a:bodyPr vert="horz" wrap="square" lIns="0" tIns="11430" rIns="0" bIns="0" rtlCol="0">
            <a:spAutoFit/>
          </a:bodyPr>
          <a:lstStyle/>
          <a:p>
            <a:pPr>
              <a:lnSpc>
                <a:spcPct val="100000"/>
              </a:lnSpc>
              <a:spcBef>
                <a:spcPts val="90"/>
              </a:spcBef>
            </a:pPr>
            <a:r>
              <a:rPr sz="750" spc="-15" dirty="0">
                <a:solidFill>
                  <a:srgbClr val="FFFFFF"/>
                </a:solidFill>
                <a:latin typeface="Arial"/>
                <a:cs typeface="Arial"/>
              </a:rPr>
              <a:t>44</a:t>
            </a:r>
            <a:endParaRPr sz="750">
              <a:latin typeface="Arial"/>
              <a:cs typeface="Arial"/>
            </a:endParaRPr>
          </a:p>
        </p:txBody>
      </p:sp>
      <p:sp>
        <p:nvSpPr>
          <p:cNvPr id="201" name="object 19">
            <a:extLst>
              <a:ext uri="{FF2B5EF4-FFF2-40B4-BE49-F238E27FC236}">
                <a16:creationId xmlns:a16="http://schemas.microsoft.com/office/drawing/2014/main" id="{9A9288FD-6624-1147-8870-B881CFD44194}"/>
              </a:ext>
            </a:extLst>
          </p:cNvPr>
          <p:cNvSpPr txBox="1"/>
          <p:nvPr/>
        </p:nvSpPr>
        <p:spPr>
          <a:xfrm>
            <a:off x="5274734" y="5113996"/>
            <a:ext cx="800735" cy="264160"/>
          </a:xfrm>
          <a:prstGeom prst="rect">
            <a:avLst/>
          </a:prstGeom>
          <a:solidFill>
            <a:schemeClr val="tx1"/>
          </a:solidFill>
        </p:spPr>
        <p:txBody>
          <a:bodyPr vert="horz" wrap="square" lIns="0" tIns="69850" rIns="0" bIns="0" rtlCol="0">
            <a:spAutoFit/>
          </a:bodyPr>
          <a:lstStyle/>
          <a:p>
            <a:pPr algn="ctr">
              <a:lnSpc>
                <a:spcPct val="100000"/>
              </a:lnSpc>
              <a:spcBef>
                <a:spcPts val="550"/>
              </a:spcBef>
            </a:pPr>
            <a:r>
              <a:rPr sz="750" spc="-15" dirty="0">
                <a:solidFill>
                  <a:srgbClr val="FFFFFF"/>
                </a:solidFill>
                <a:latin typeface="Arial"/>
                <a:cs typeface="Arial"/>
              </a:rPr>
              <a:t>36</a:t>
            </a:r>
            <a:endParaRPr sz="750">
              <a:latin typeface="Arial"/>
              <a:cs typeface="Arial"/>
            </a:endParaRPr>
          </a:p>
        </p:txBody>
      </p:sp>
      <p:sp>
        <p:nvSpPr>
          <p:cNvPr id="202" name="object 20">
            <a:extLst>
              <a:ext uri="{FF2B5EF4-FFF2-40B4-BE49-F238E27FC236}">
                <a16:creationId xmlns:a16="http://schemas.microsoft.com/office/drawing/2014/main" id="{B7017C67-C5C6-BC48-B612-EE668E802E38}"/>
              </a:ext>
            </a:extLst>
          </p:cNvPr>
          <p:cNvSpPr txBox="1"/>
          <p:nvPr/>
        </p:nvSpPr>
        <p:spPr>
          <a:xfrm>
            <a:off x="5455681" y="5541588"/>
            <a:ext cx="116839" cy="139065"/>
          </a:xfrm>
          <a:prstGeom prst="rect">
            <a:avLst/>
          </a:prstGeom>
        </p:spPr>
        <p:txBody>
          <a:bodyPr vert="horz" wrap="square" lIns="0" tIns="11430" rIns="0" bIns="0" rtlCol="0">
            <a:spAutoFit/>
          </a:bodyPr>
          <a:lstStyle/>
          <a:p>
            <a:pPr>
              <a:lnSpc>
                <a:spcPct val="100000"/>
              </a:lnSpc>
              <a:spcBef>
                <a:spcPts val="90"/>
              </a:spcBef>
            </a:pPr>
            <a:r>
              <a:rPr sz="750" spc="-15" dirty="0">
                <a:solidFill>
                  <a:srgbClr val="FFFFFF"/>
                </a:solidFill>
                <a:latin typeface="Arial"/>
                <a:cs typeface="Arial"/>
              </a:rPr>
              <a:t>51</a:t>
            </a:r>
            <a:endParaRPr sz="750">
              <a:latin typeface="Arial"/>
              <a:cs typeface="Arial"/>
            </a:endParaRPr>
          </a:p>
        </p:txBody>
      </p:sp>
      <p:sp>
        <p:nvSpPr>
          <p:cNvPr id="203" name="object 21">
            <a:extLst>
              <a:ext uri="{FF2B5EF4-FFF2-40B4-BE49-F238E27FC236}">
                <a16:creationId xmlns:a16="http://schemas.microsoft.com/office/drawing/2014/main" id="{930022FE-3AF6-A746-9CC9-2AD8EC9D6D77}"/>
              </a:ext>
            </a:extLst>
          </p:cNvPr>
          <p:cNvSpPr txBox="1"/>
          <p:nvPr/>
        </p:nvSpPr>
        <p:spPr>
          <a:xfrm>
            <a:off x="5185872" y="5852165"/>
            <a:ext cx="889000" cy="264160"/>
          </a:xfrm>
          <a:prstGeom prst="rect">
            <a:avLst/>
          </a:prstGeom>
        </p:spPr>
        <p:txBody>
          <a:bodyPr vert="horz" wrap="square" lIns="0" tIns="70485" rIns="0" bIns="0" rtlCol="0">
            <a:spAutoFit/>
          </a:bodyPr>
          <a:lstStyle/>
          <a:p>
            <a:pPr algn="ctr">
              <a:lnSpc>
                <a:spcPct val="100000"/>
              </a:lnSpc>
              <a:spcBef>
                <a:spcPts val="555"/>
              </a:spcBef>
            </a:pPr>
            <a:r>
              <a:rPr sz="750" spc="-15" dirty="0">
                <a:solidFill>
                  <a:srgbClr val="FFFFFF"/>
                </a:solidFill>
                <a:latin typeface="Arial"/>
                <a:cs typeface="Arial"/>
              </a:rPr>
              <a:t>40</a:t>
            </a:r>
            <a:endParaRPr sz="750">
              <a:latin typeface="Arial"/>
              <a:cs typeface="Arial"/>
            </a:endParaRPr>
          </a:p>
        </p:txBody>
      </p:sp>
      <p:sp>
        <p:nvSpPr>
          <p:cNvPr id="204" name="object 22">
            <a:extLst>
              <a:ext uri="{FF2B5EF4-FFF2-40B4-BE49-F238E27FC236}">
                <a16:creationId xmlns:a16="http://schemas.microsoft.com/office/drawing/2014/main" id="{D9796B9C-4F57-D14F-93A7-94C5074EA506}"/>
              </a:ext>
            </a:extLst>
          </p:cNvPr>
          <p:cNvSpPr/>
          <p:nvPr/>
        </p:nvSpPr>
        <p:spPr>
          <a:xfrm>
            <a:off x="3854030" y="3862552"/>
            <a:ext cx="5005070" cy="1939289"/>
          </a:xfrm>
          <a:custGeom>
            <a:avLst/>
            <a:gdLst/>
            <a:ahLst/>
            <a:cxnLst/>
            <a:rect l="l" t="t" r="r" b="b"/>
            <a:pathLst>
              <a:path w="5005070" h="1939289">
                <a:moveTo>
                  <a:pt x="2240851" y="75946"/>
                </a:moveTo>
                <a:lnTo>
                  <a:pt x="2223008" y="75946"/>
                </a:lnTo>
                <a:lnTo>
                  <a:pt x="2223008" y="6235"/>
                </a:lnTo>
                <a:lnTo>
                  <a:pt x="2218271" y="6235"/>
                </a:lnTo>
                <a:lnTo>
                  <a:pt x="2218271" y="75946"/>
                </a:lnTo>
                <a:lnTo>
                  <a:pt x="2200427" y="75946"/>
                </a:lnTo>
                <a:lnTo>
                  <a:pt x="2220823" y="116674"/>
                </a:lnTo>
                <a:lnTo>
                  <a:pt x="2237422" y="82918"/>
                </a:lnTo>
                <a:lnTo>
                  <a:pt x="2240851" y="75946"/>
                </a:lnTo>
                <a:close/>
              </a:path>
              <a:path w="5005070" h="1939289">
                <a:moveTo>
                  <a:pt x="5003939" y="1935327"/>
                </a:moveTo>
                <a:lnTo>
                  <a:pt x="0" y="1935327"/>
                </a:lnTo>
                <a:lnTo>
                  <a:pt x="0" y="1938997"/>
                </a:lnTo>
                <a:lnTo>
                  <a:pt x="5003939" y="1938997"/>
                </a:lnTo>
                <a:lnTo>
                  <a:pt x="5003939" y="1935327"/>
                </a:lnTo>
                <a:close/>
              </a:path>
              <a:path w="5005070" h="1939289">
                <a:moveTo>
                  <a:pt x="5003939" y="1566240"/>
                </a:moveTo>
                <a:lnTo>
                  <a:pt x="0" y="1566240"/>
                </a:lnTo>
                <a:lnTo>
                  <a:pt x="0" y="1569542"/>
                </a:lnTo>
                <a:lnTo>
                  <a:pt x="5003939" y="1569542"/>
                </a:lnTo>
                <a:lnTo>
                  <a:pt x="5003939" y="1566240"/>
                </a:lnTo>
                <a:close/>
              </a:path>
              <a:path w="5005070" h="1939289">
                <a:moveTo>
                  <a:pt x="5003939" y="1197152"/>
                </a:moveTo>
                <a:lnTo>
                  <a:pt x="0" y="1197152"/>
                </a:lnTo>
                <a:lnTo>
                  <a:pt x="0" y="1200454"/>
                </a:lnTo>
                <a:lnTo>
                  <a:pt x="5003939" y="1200454"/>
                </a:lnTo>
                <a:lnTo>
                  <a:pt x="5003939" y="1197152"/>
                </a:lnTo>
                <a:close/>
              </a:path>
              <a:path w="5005070" h="1939289">
                <a:moveTo>
                  <a:pt x="5003939" y="828065"/>
                </a:moveTo>
                <a:lnTo>
                  <a:pt x="0" y="828065"/>
                </a:lnTo>
                <a:lnTo>
                  <a:pt x="0" y="831367"/>
                </a:lnTo>
                <a:lnTo>
                  <a:pt x="5003939" y="831367"/>
                </a:lnTo>
                <a:lnTo>
                  <a:pt x="5003939" y="828065"/>
                </a:lnTo>
                <a:close/>
              </a:path>
              <a:path w="5005070" h="1939289">
                <a:moveTo>
                  <a:pt x="5003939" y="458609"/>
                </a:moveTo>
                <a:lnTo>
                  <a:pt x="0" y="458609"/>
                </a:lnTo>
                <a:lnTo>
                  <a:pt x="0" y="462280"/>
                </a:lnTo>
                <a:lnTo>
                  <a:pt x="5003939" y="462280"/>
                </a:lnTo>
                <a:lnTo>
                  <a:pt x="5003939" y="458609"/>
                </a:lnTo>
                <a:close/>
              </a:path>
              <a:path w="5005070" h="1939289">
                <a:moveTo>
                  <a:pt x="5005044" y="0"/>
                </a:moveTo>
                <a:lnTo>
                  <a:pt x="2497607" y="0"/>
                </a:lnTo>
                <a:lnTo>
                  <a:pt x="2497607" y="5143"/>
                </a:lnTo>
                <a:lnTo>
                  <a:pt x="5005044" y="5143"/>
                </a:lnTo>
                <a:lnTo>
                  <a:pt x="5005044" y="0"/>
                </a:lnTo>
                <a:close/>
              </a:path>
            </a:pathLst>
          </a:custGeom>
          <a:solidFill>
            <a:srgbClr val="000000"/>
          </a:solidFill>
        </p:spPr>
        <p:txBody>
          <a:bodyPr wrap="square" lIns="0" tIns="0" rIns="0" bIns="0" rtlCol="0"/>
          <a:lstStyle/>
          <a:p>
            <a:endParaRPr/>
          </a:p>
        </p:txBody>
      </p:sp>
      <p:sp>
        <p:nvSpPr>
          <p:cNvPr id="205" name="object 23">
            <a:extLst>
              <a:ext uri="{FF2B5EF4-FFF2-40B4-BE49-F238E27FC236}">
                <a16:creationId xmlns:a16="http://schemas.microsoft.com/office/drawing/2014/main" id="{0ADC56AF-8B9E-4E47-913C-E2DE04C6161C}"/>
              </a:ext>
            </a:extLst>
          </p:cNvPr>
          <p:cNvSpPr txBox="1"/>
          <p:nvPr/>
        </p:nvSpPr>
        <p:spPr>
          <a:xfrm>
            <a:off x="2937057" y="5542290"/>
            <a:ext cx="675640" cy="139065"/>
          </a:xfrm>
          <a:prstGeom prst="rect">
            <a:avLst/>
          </a:prstGeom>
        </p:spPr>
        <p:txBody>
          <a:bodyPr vert="horz" wrap="square" lIns="0" tIns="11430" rIns="0" bIns="0" rtlCol="0">
            <a:spAutoFit/>
          </a:bodyPr>
          <a:lstStyle/>
          <a:p>
            <a:pPr marL="12700">
              <a:lnSpc>
                <a:spcPct val="100000"/>
              </a:lnSpc>
              <a:spcBef>
                <a:spcPts val="90"/>
              </a:spcBef>
            </a:pPr>
            <a:r>
              <a:rPr sz="750" spc="-20" dirty="0">
                <a:latin typeface="Arial"/>
                <a:cs typeface="Arial"/>
              </a:rPr>
              <a:t>Vehicle</a:t>
            </a:r>
            <a:r>
              <a:rPr sz="750" spc="-30" dirty="0">
                <a:latin typeface="Arial"/>
                <a:cs typeface="Arial"/>
              </a:rPr>
              <a:t> </a:t>
            </a:r>
            <a:r>
              <a:rPr sz="750" spc="-15" dirty="0">
                <a:latin typeface="Arial"/>
                <a:cs typeface="Arial"/>
              </a:rPr>
              <a:t>delivery</a:t>
            </a:r>
            <a:endParaRPr sz="750">
              <a:latin typeface="Arial"/>
              <a:cs typeface="Arial"/>
            </a:endParaRPr>
          </a:p>
        </p:txBody>
      </p:sp>
      <p:sp>
        <p:nvSpPr>
          <p:cNvPr id="206" name="object 24">
            <a:extLst>
              <a:ext uri="{FF2B5EF4-FFF2-40B4-BE49-F238E27FC236}">
                <a16:creationId xmlns:a16="http://schemas.microsoft.com/office/drawing/2014/main" id="{30BE0628-D6E3-DC48-B8D7-8CAF8F42B82D}"/>
              </a:ext>
            </a:extLst>
          </p:cNvPr>
          <p:cNvSpPr txBox="1"/>
          <p:nvPr/>
        </p:nvSpPr>
        <p:spPr>
          <a:xfrm>
            <a:off x="5183746" y="3688456"/>
            <a:ext cx="648970" cy="252095"/>
          </a:xfrm>
          <a:prstGeom prst="rect">
            <a:avLst/>
          </a:prstGeom>
        </p:spPr>
        <p:txBody>
          <a:bodyPr vert="horz" wrap="square" lIns="0" tIns="11430" rIns="0" bIns="0" rtlCol="0">
            <a:spAutoFit/>
          </a:bodyPr>
          <a:lstStyle/>
          <a:p>
            <a:pPr marL="12700" marR="5080">
              <a:lnSpc>
                <a:spcPct val="100000"/>
              </a:lnSpc>
              <a:spcBef>
                <a:spcPts val="90"/>
              </a:spcBef>
            </a:pPr>
            <a:r>
              <a:rPr sz="750" spc="-15" dirty="0">
                <a:latin typeface="Arial"/>
                <a:cs typeface="Arial"/>
              </a:rPr>
              <a:t>Via </a:t>
            </a:r>
            <a:r>
              <a:rPr sz="750" spc="-10" dirty="0">
                <a:latin typeface="Arial"/>
                <a:cs typeface="Arial"/>
              </a:rPr>
              <a:t>new  service</a:t>
            </a:r>
            <a:r>
              <a:rPr sz="750" spc="-65" dirty="0">
                <a:latin typeface="Arial"/>
                <a:cs typeface="Arial"/>
              </a:rPr>
              <a:t> </a:t>
            </a:r>
            <a:r>
              <a:rPr sz="750" spc="-10" dirty="0">
                <a:latin typeface="Arial"/>
                <a:cs typeface="Arial"/>
              </a:rPr>
              <a:t>models</a:t>
            </a:r>
            <a:endParaRPr sz="750">
              <a:latin typeface="Arial"/>
              <a:cs typeface="Arial"/>
            </a:endParaRPr>
          </a:p>
        </p:txBody>
      </p:sp>
      <p:sp>
        <p:nvSpPr>
          <p:cNvPr id="207" name="object 25">
            <a:extLst>
              <a:ext uri="{FF2B5EF4-FFF2-40B4-BE49-F238E27FC236}">
                <a16:creationId xmlns:a16="http://schemas.microsoft.com/office/drawing/2014/main" id="{7E8D4AD9-A178-8A46-86F8-E76AFEA41381}"/>
              </a:ext>
            </a:extLst>
          </p:cNvPr>
          <p:cNvSpPr txBox="1"/>
          <p:nvPr/>
        </p:nvSpPr>
        <p:spPr>
          <a:xfrm>
            <a:off x="2937057" y="4804472"/>
            <a:ext cx="86741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Financial plan</a:t>
            </a:r>
            <a:r>
              <a:rPr sz="750" spc="-45" dirty="0">
                <a:latin typeface="Arial"/>
                <a:cs typeface="Arial"/>
              </a:rPr>
              <a:t> </a:t>
            </a:r>
            <a:r>
              <a:rPr sz="750" spc="-10" dirty="0">
                <a:latin typeface="Arial"/>
                <a:cs typeface="Arial"/>
              </a:rPr>
              <a:t>(loan)</a:t>
            </a:r>
            <a:endParaRPr sz="750" dirty="0">
              <a:latin typeface="Arial"/>
              <a:cs typeface="Arial"/>
            </a:endParaRPr>
          </a:p>
        </p:txBody>
      </p:sp>
      <p:sp>
        <p:nvSpPr>
          <p:cNvPr id="208" name="object 26">
            <a:extLst>
              <a:ext uri="{FF2B5EF4-FFF2-40B4-BE49-F238E27FC236}">
                <a16:creationId xmlns:a16="http://schemas.microsoft.com/office/drawing/2014/main" id="{AA803C9B-F287-5846-A07B-870B7792BD63}"/>
              </a:ext>
            </a:extLst>
          </p:cNvPr>
          <p:cNvSpPr txBox="1"/>
          <p:nvPr/>
        </p:nvSpPr>
        <p:spPr>
          <a:xfrm>
            <a:off x="2937057" y="4065522"/>
            <a:ext cx="228600" cy="139065"/>
          </a:xfrm>
          <a:prstGeom prst="rect">
            <a:avLst/>
          </a:prstGeom>
        </p:spPr>
        <p:txBody>
          <a:bodyPr vert="horz" wrap="square" lIns="0" tIns="11430" rIns="0" bIns="0" rtlCol="0">
            <a:spAutoFit/>
          </a:bodyPr>
          <a:lstStyle/>
          <a:p>
            <a:pPr marL="12700">
              <a:lnSpc>
                <a:spcPct val="100000"/>
              </a:lnSpc>
              <a:spcBef>
                <a:spcPts val="90"/>
              </a:spcBef>
            </a:pPr>
            <a:r>
              <a:rPr sz="750" spc="-15" dirty="0">
                <a:latin typeface="Arial"/>
                <a:cs typeface="Arial"/>
              </a:rPr>
              <a:t>Look</a:t>
            </a:r>
            <a:endParaRPr sz="750">
              <a:latin typeface="Arial"/>
              <a:cs typeface="Arial"/>
            </a:endParaRPr>
          </a:p>
        </p:txBody>
      </p:sp>
      <p:sp>
        <p:nvSpPr>
          <p:cNvPr id="209" name="object 27">
            <a:extLst>
              <a:ext uri="{FF2B5EF4-FFF2-40B4-BE49-F238E27FC236}">
                <a16:creationId xmlns:a16="http://schemas.microsoft.com/office/drawing/2014/main" id="{64EDE3E9-EA5B-3849-A55A-C822A0107DDE}"/>
              </a:ext>
            </a:extLst>
          </p:cNvPr>
          <p:cNvSpPr txBox="1"/>
          <p:nvPr/>
        </p:nvSpPr>
        <p:spPr>
          <a:xfrm>
            <a:off x="2937057" y="4434290"/>
            <a:ext cx="426084" cy="139065"/>
          </a:xfrm>
          <a:prstGeom prst="rect">
            <a:avLst/>
          </a:prstGeom>
        </p:spPr>
        <p:txBody>
          <a:bodyPr vert="horz" wrap="square" lIns="0" tIns="11430" rIns="0" bIns="0" rtlCol="0">
            <a:spAutoFit/>
          </a:bodyPr>
          <a:lstStyle/>
          <a:p>
            <a:pPr marL="12700">
              <a:lnSpc>
                <a:spcPct val="100000"/>
              </a:lnSpc>
              <a:spcBef>
                <a:spcPts val="90"/>
              </a:spcBef>
            </a:pPr>
            <a:r>
              <a:rPr sz="750" spc="-30" dirty="0">
                <a:latin typeface="Arial"/>
                <a:cs typeface="Arial"/>
              </a:rPr>
              <a:t>Test</a:t>
            </a:r>
            <a:r>
              <a:rPr sz="750" spc="-60" dirty="0">
                <a:latin typeface="Arial"/>
                <a:cs typeface="Arial"/>
              </a:rPr>
              <a:t> </a:t>
            </a:r>
            <a:r>
              <a:rPr sz="750" spc="-10" dirty="0">
                <a:latin typeface="Arial"/>
                <a:cs typeface="Arial"/>
              </a:rPr>
              <a:t>drive</a:t>
            </a:r>
            <a:endParaRPr sz="750">
              <a:latin typeface="Arial"/>
              <a:cs typeface="Arial"/>
            </a:endParaRPr>
          </a:p>
        </p:txBody>
      </p:sp>
      <p:sp>
        <p:nvSpPr>
          <p:cNvPr id="210" name="object 28">
            <a:extLst>
              <a:ext uri="{FF2B5EF4-FFF2-40B4-BE49-F238E27FC236}">
                <a16:creationId xmlns:a16="http://schemas.microsoft.com/office/drawing/2014/main" id="{C3EBC51F-ED6B-A24E-9E7E-AC7072A95E29}"/>
              </a:ext>
            </a:extLst>
          </p:cNvPr>
          <p:cNvSpPr txBox="1"/>
          <p:nvPr/>
        </p:nvSpPr>
        <p:spPr>
          <a:xfrm>
            <a:off x="3863194" y="3688456"/>
            <a:ext cx="1043940" cy="252095"/>
          </a:xfrm>
          <a:prstGeom prst="rect">
            <a:avLst/>
          </a:prstGeom>
        </p:spPr>
        <p:txBody>
          <a:bodyPr vert="horz" wrap="square" lIns="0" tIns="11430" rIns="0" bIns="0" rtlCol="0">
            <a:spAutoFit/>
          </a:bodyPr>
          <a:lstStyle/>
          <a:p>
            <a:pPr marL="12700" marR="5080">
              <a:lnSpc>
                <a:spcPct val="100000"/>
              </a:lnSpc>
              <a:spcBef>
                <a:spcPts val="90"/>
              </a:spcBef>
            </a:pPr>
            <a:r>
              <a:rPr sz="750" spc="-15" dirty="0">
                <a:latin typeface="Arial"/>
                <a:cs typeface="Arial"/>
              </a:rPr>
              <a:t>Dependent </a:t>
            </a:r>
            <a:r>
              <a:rPr sz="750" spc="-10" dirty="0">
                <a:latin typeface="Arial"/>
                <a:cs typeface="Arial"/>
              </a:rPr>
              <a:t>on traditional  </a:t>
            </a:r>
            <a:r>
              <a:rPr sz="750" spc="-15" dirty="0">
                <a:latin typeface="Arial"/>
                <a:cs typeface="Arial"/>
              </a:rPr>
              <a:t>4S</a:t>
            </a:r>
            <a:r>
              <a:rPr sz="750" spc="-10" dirty="0">
                <a:latin typeface="Arial"/>
                <a:cs typeface="Arial"/>
              </a:rPr>
              <a:t> stores</a:t>
            </a:r>
            <a:endParaRPr sz="750">
              <a:latin typeface="Arial"/>
              <a:cs typeface="Arial"/>
            </a:endParaRPr>
          </a:p>
        </p:txBody>
      </p:sp>
      <p:sp>
        <p:nvSpPr>
          <p:cNvPr id="211" name="object 29">
            <a:extLst>
              <a:ext uri="{FF2B5EF4-FFF2-40B4-BE49-F238E27FC236}">
                <a16:creationId xmlns:a16="http://schemas.microsoft.com/office/drawing/2014/main" id="{7269E46C-566D-E843-8734-587298483C49}"/>
              </a:ext>
            </a:extLst>
          </p:cNvPr>
          <p:cNvSpPr txBox="1"/>
          <p:nvPr/>
        </p:nvSpPr>
        <p:spPr>
          <a:xfrm>
            <a:off x="2937057" y="5173240"/>
            <a:ext cx="80518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Agreement</a:t>
            </a:r>
            <a:r>
              <a:rPr sz="750" spc="-40" dirty="0">
                <a:latin typeface="Arial"/>
                <a:cs typeface="Arial"/>
              </a:rPr>
              <a:t> </a:t>
            </a:r>
            <a:r>
              <a:rPr sz="750" spc="-15" dirty="0">
                <a:latin typeface="Arial"/>
                <a:cs typeface="Arial"/>
              </a:rPr>
              <a:t>signing</a:t>
            </a:r>
            <a:endParaRPr sz="750">
              <a:latin typeface="Arial"/>
              <a:cs typeface="Arial"/>
            </a:endParaRPr>
          </a:p>
        </p:txBody>
      </p:sp>
      <p:sp>
        <p:nvSpPr>
          <p:cNvPr id="212" name="object 30">
            <a:extLst>
              <a:ext uri="{FF2B5EF4-FFF2-40B4-BE49-F238E27FC236}">
                <a16:creationId xmlns:a16="http://schemas.microsoft.com/office/drawing/2014/main" id="{13F24267-2E9B-ED4C-A9F6-8C58DF5D8CED}"/>
              </a:ext>
            </a:extLst>
          </p:cNvPr>
          <p:cNvSpPr txBox="1"/>
          <p:nvPr/>
        </p:nvSpPr>
        <p:spPr>
          <a:xfrm>
            <a:off x="2937057" y="5911435"/>
            <a:ext cx="79629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After-sales</a:t>
            </a:r>
            <a:r>
              <a:rPr sz="750" spc="-25" dirty="0">
                <a:latin typeface="Arial"/>
                <a:cs typeface="Arial"/>
              </a:rPr>
              <a:t> </a:t>
            </a:r>
            <a:r>
              <a:rPr sz="750" spc="-10" dirty="0">
                <a:latin typeface="Arial"/>
                <a:cs typeface="Arial"/>
              </a:rPr>
              <a:t>service</a:t>
            </a:r>
            <a:endParaRPr sz="750">
              <a:latin typeface="Arial"/>
              <a:cs typeface="Arial"/>
            </a:endParaRPr>
          </a:p>
        </p:txBody>
      </p:sp>
      <p:sp>
        <p:nvSpPr>
          <p:cNvPr id="213" name="object 31">
            <a:extLst>
              <a:ext uri="{FF2B5EF4-FFF2-40B4-BE49-F238E27FC236}">
                <a16:creationId xmlns:a16="http://schemas.microsoft.com/office/drawing/2014/main" id="{88D35B8B-50C7-814B-97AA-CDC86DB7A91F}"/>
              </a:ext>
            </a:extLst>
          </p:cNvPr>
          <p:cNvSpPr txBox="1"/>
          <p:nvPr/>
        </p:nvSpPr>
        <p:spPr>
          <a:xfrm>
            <a:off x="5942346" y="3716666"/>
            <a:ext cx="1883410" cy="139065"/>
          </a:xfrm>
          <a:prstGeom prst="rect">
            <a:avLst/>
          </a:prstGeom>
        </p:spPr>
        <p:txBody>
          <a:bodyPr vert="horz" wrap="square" lIns="0" tIns="11430" rIns="0" bIns="0" rtlCol="0">
            <a:spAutoFit/>
          </a:bodyPr>
          <a:lstStyle/>
          <a:p>
            <a:pPr marL="12700">
              <a:lnSpc>
                <a:spcPct val="100000"/>
              </a:lnSpc>
              <a:spcBef>
                <a:spcPts val="90"/>
              </a:spcBef>
              <a:tabLst>
                <a:tab pos="410845" algn="l"/>
              </a:tabLst>
            </a:pPr>
            <a:r>
              <a:rPr sz="750" spc="-15" dirty="0">
                <a:latin typeface="Arial"/>
                <a:cs typeface="Arial"/>
              </a:rPr>
              <a:t>100%	</a:t>
            </a:r>
            <a:r>
              <a:rPr sz="750" b="1" spc="-10" dirty="0">
                <a:latin typeface="Arial"/>
                <a:cs typeface="Arial"/>
              </a:rPr>
              <a:t>Examples of new </a:t>
            </a:r>
            <a:r>
              <a:rPr sz="750" b="1" spc="-15" dirty="0">
                <a:latin typeface="Arial"/>
                <a:cs typeface="Arial"/>
              </a:rPr>
              <a:t>service</a:t>
            </a:r>
            <a:r>
              <a:rPr sz="750" b="1" spc="-35" dirty="0">
                <a:latin typeface="Arial"/>
                <a:cs typeface="Arial"/>
              </a:rPr>
              <a:t> </a:t>
            </a:r>
            <a:r>
              <a:rPr sz="750" b="1" spc="-15" dirty="0">
                <a:latin typeface="Arial"/>
                <a:cs typeface="Arial"/>
              </a:rPr>
              <a:t>models</a:t>
            </a:r>
            <a:endParaRPr sz="750">
              <a:latin typeface="Arial"/>
              <a:cs typeface="Arial"/>
            </a:endParaRPr>
          </a:p>
        </p:txBody>
      </p:sp>
      <p:sp>
        <p:nvSpPr>
          <p:cNvPr id="214" name="object 32">
            <a:extLst>
              <a:ext uri="{FF2B5EF4-FFF2-40B4-BE49-F238E27FC236}">
                <a16:creationId xmlns:a16="http://schemas.microsoft.com/office/drawing/2014/main" id="{4E16B671-614F-154F-AE99-AE5D0A2712A8}"/>
              </a:ext>
            </a:extLst>
          </p:cNvPr>
          <p:cNvSpPr txBox="1"/>
          <p:nvPr/>
        </p:nvSpPr>
        <p:spPr>
          <a:xfrm>
            <a:off x="6341124" y="4008708"/>
            <a:ext cx="2460625" cy="252095"/>
          </a:xfrm>
          <a:prstGeom prst="rect">
            <a:avLst/>
          </a:prstGeom>
        </p:spPr>
        <p:txBody>
          <a:bodyPr vert="horz" wrap="square" lIns="0" tIns="11430" rIns="0" bIns="0" rtlCol="0">
            <a:spAutoFit/>
          </a:bodyPr>
          <a:lstStyle/>
          <a:p>
            <a:pPr marL="12700" marR="5080">
              <a:lnSpc>
                <a:spcPct val="100000"/>
              </a:lnSpc>
              <a:spcBef>
                <a:spcPts val="90"/>
              </a:spcBef>
            </a:pPr>
            <a:r>
              <a:rPr sz="750" spc="-15" dirty="0">
                <a:latin typeface="Arial"/>
                <a:cs typeface="Arial"/>
              </a:rPr>
              <a:t>Door-to-door </a:t>
            </a:r>
            <a:r>
              <a:rPr sz="750" spc="-10" dirty="0">
                <a:latin typeface="Arial"/>
                <a:cs typeface="Arial"/>
              </a:rPr>
              <a:t>delivery of vehicles by a sales representative/  </a:t>
            </a:r>
            <a:r>
              <a:rPr sz="750" spc="-5" dirty="0">
                <a:latin typeface="Arial"/>
                <a:cs typeface="Arial"/>
              </a:rPr>
              <a:t>visits </a:t>
            </a:r>
            <a:r>
              <a:rPr sz="750" spc="-10" dirty="0">
                <a:latin typeface="Arial"/>
                <a:cs typeface="Arial"/>
              </a:rPr>
              <a:t>to </a:t>
            </a:r>
            <a:r>
              <a:rPr sz="750" spc="-15" dirty="0">
                <a:latin typeface="Arial"/>
                <a:cs typeface="Arial"/>
              </a:rPr>
              <a:t>auto </a:t>
            </a:r>
            <a:r>
              <a:rPr sz="750" spc="-10" dirty="0">
                <a:latin typeface="Arial"/>
                <a:cs typeface="Arial"/>
              </a:rPr>
              <a:t>shows/browsing </a:t>
            </a:r>
            <a:r>
              <a:rPr sz="750" spc="-15" dirty="0">
                <a:latin typeface="Arial"/>
                <a:cs typeface="Arial"/>
              </a:rPr>
              <a:t>pictures</a:t>
            </a:r>
            <a:r>
              <a:rPr sz="750" spc="-5" dirty="0">
                <a:latin typeface="Arial"/>
                <a:cs typeface="Arial"/>
              </a:rPr>
              <a:t> </a:t>
            </a:r>
            <a:r>
              <a:rPr sz="750" spc="-15" dirty="0">
                <a:latin typeface="Arial"/>
                <a:cs typeface="Arial"/>
              </a:rPr>
              <a:t>online</a:t>
            </a:r>
            <a:endParaRPr sz="750" dirty="0">
              <a:latin typeface="Arial"/>
              <a:cs typeface="Arial"/>
            </a:endParaRPr>
          </a:p>
        </p:txBody>
      </p:sp>
      <p:sp>
        <p:nvSpPr>
          <p:cNvPr id="215" name="object 33">
            <a:extLst>
              <a:ext uri="{FF2B5EF4-FFF2-40B4-BE49-F238E27FC236}">
                <a16:creationId xmlns:a16="http://schemas.microsoft.com/office/drawing/2014/main" id="{4C7A7D3B-A3B3-A240-9010-B83644554660}"/>
              </a:ext>
            </a:extLst>
          </p:cNvPr>
          <p:cNvSpPr txBox="1"/>
          <p:nvPr/>
        </p:nvSpPr>
        <p:spPr>
          <a:xfrm>
            <a:off x="6341124" y="4378890"/>
            <a:ext cx="2460625" cy="252095"/>
          </a:xfrm>
          <a:prstGeom prst="rect">
            <a:avLst/>
          </a:prstGeom>
        </p:spPr>
        <p:txBody>
          <a:bodyPr vert="horz" wrap="square" lIns="0" tIns="11430" rIns="0" bIns="0" rtlCol="0">
            <a:spAutoFit/>
          </a:bodyPr>
          <a:lstStyle/>
          <a:p>
            <a:pPr marL="12700" marR="5080">
              <a:lnSpc>
                <a:spcPct val="100000"/>
              </a:lnSpc>
              <a:spcBef>
                <a:spcPts val="90"/>
              </a:spcBef>
            </a:pPr>
            <a:r>
              <a:rPr sz="750" spc="-15" dirty="0">
                <a:latin typeface="Arial"/>
                <a:cs typeface="Arial"/>
              </a:rPr>
              <a:t>Door-to-door </a:t>
            </a:r>
            <a:r>
              <a:rPr sz="750" spc="-10" dirty="0">
                <a:latin typeface="Arial"/>
                <a:cs typeface="Arial"/>
              </a:rPr>
              <a:t>delivery of vehicles by a sales representative/  test driving at a </a:t>
            </a:r>
            <a:r>
              <a:rPr sz="750" spc="-15" dirty="0">
                <a:latin typeface="Arial"/>
                <a:cs typeface="Arial"/>
              </a:rPr>
              <a:t>non-4S </a:t>
            </a:r>
            <a:r>
              <a:rPr sz="750" spc="-10" dirty="0">
                <a:latin typeface="Arial"/>
                <a:cs typeface="Arial"/>
              </a:rPr>
              <a:t>store service</a:t>
            </a:r>
            <a:r>
              <a:rPr sz="750" spc="-15" dirty="0">
                <a:latin typeface="Arial"/>
                <a:cs typeface="Arial"/>
              </a:rPr>
              <a:t> provider</a:t>
            </a:r>
            <a:endParaRPr sz="750">
              <a:latin typeface="Arial"/>
              <a:cs typeface="Arial"/>
            </a:endParaRPr>
          </a:p>
        </p:txBody>
      </p:sp>
      <p:sp>
        <p:nvSpPr>
          <p:cNvPr id="216" name="object 34">
            <a:extLst>
              <a:ext uri="{FF2B5EF4-FFF2-40B4-BE49-F238E27FC236}">
                <a16:creationId xmlns:a16="http://schemas.microsoft.com/office/drawing/2014/main" id="{96A3AF86-3D44-1141-88AB-8ECD67C8D2A3}"/>
              </a:ext>
            </a:extLst>
          </p:cNvPr>
          <p:cNvSpPr txBox="1"/>
          <p:nvPr/>
        </p:nvSpPr>
        <p:spPr>
          <a:xfrm>
            <a:off x="6341124" y="4804798"/>
            <a:ext cx="158369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Full </a:t>
            </a:r>
            <a:r>
              <a:rPr sz="750" spc="-15" dirty="0">
                <a:latin typeface="Arial"/>
                <a:cs typeface="Arial"/>
              </a:rPr>
              <a:t>payment/loan </a:t>
            </a:r>
            <a:r>
              <a:rPr sz="750" spc="-10" dirty="0">
                <a:latin typeface="Arial"/>
                <a:cs typeface="Arial"/>
              </a:rPr>
              <a:t>via online</a:t>
            </a:r>
            <a:r>
              <a:rPr sz="750" dirty="0">
                <a:latin typeface="Arial"/>
                <a:cs typeface="Arial"/>
              </a:rPr>
              <a:t> </a:t>
            </a:r>
            <a:r>
              <a:rPr sz="750" spc="-10" dirty="0">
                <a:latin typeface="Arial"/>
                <a:cs typeface="Arial"/>
              </a:rPr>
              <a:t>channels</a:t>
            </a:r>
            <a:endParaRPr sz="750">
              <a:latin typeface="Arial"/>
              <a:cs typeface="Arial"/>
            </a:endParaRPr>
          </a:p>
        </p:txBody>
      </p:sp>
      <p:sp>
        <p:nvSpPr>
          <p:cNvPr id="217" name="object 35">
            <a:extLst>
              <a:ext uri="{FF2B5EF4-FFF2-40B4-BE49-F238E27FC236}">
                <a16:creationId xmlns:a16="http://schemas.microsoft.com/office/drawing/2014/main" id="{49B63CE1-CBD4-9A4E-9E8C-1828ABE9E9B1}"/>
              </a:ext>
            </a:extLst>
          </p:cNvPr>
          <p:cNvSpPr txBox="1"/>
          <p:nvPr/>
        </p:nvSpPr>
        <p:spPr>
          <a:xfrm>
            <a:off x="6341124" y="5115954"/>
            <a:ext cx="2341880" cy="252095"/>
          </a:xfrm>
          <a:prstGeom prst="rect">
            <a:avLst/>
          </a:prstGeom>
        </p:spPr>
        <p:txBody>
          <a:bodyPr vert="horz" wrap="square" lIns="0" tIns="11430" rIns="0" bIns="0" rtlCol="0">
            <a:spAutoFit/>
          </a:bodyPr>
          <a:lstStyle/>
          <a:p>
            <a:pPr marL="12700" marR="5080">
              <a:lnSpc>
                <a:spcPct val="100000"/>
              </a:lnSpc>
              <a:spcBef>
                <a:spcPts val="90"/>
              </a:spcBef>
            </a:pPr>
            <a:r>
              <a:rPr sz="750" spc="-10" dirty="0">
                <a:latin typeface="Arial"/>
                <a:cs typeface="Arial"/>
              </a:rPr>
              <a:t>Signing </a:t>
            </a:r>
            <a:r>
              <a:rPr sz="750" spc="-15" dirty="0">
                <a:latin typeface="Arial"/>
                <a:cs typeface="Arial"/>
              </a:rPr>
              <a:t>agreements </a:t>
            </a:r>
            <a:r>
              <a:rPr sz="750" spc="-10" dirty="0">
                <a:latin typeface="Arial"/>
                <a:cs typeface="Arial"/>
              </a:rPr>
              <a:t>at alternative sales centers /signing  </a:t>
            </a:r>
            <a:r>
              <a:rPr sz="750" spc="-15" dirty="0">
                <a:latin typeface="Arial"/>
                <a:cs typeface="Arial"/>
              </a:rPr>
              <a:t>agreements</a:t>
            </a:r>
            <a:r>
              <a:rPr sz="750" spc="-20" dirty="0">
                <a:latin typeface="Arial"/>
                <a:cs typeface="Arial"/>
              </a:rPr>
              <a:t> </a:t>
            </a:r>
            <a:r>
              <a:rPr sz="750" spc="-15" dirty="0">
                <a:latin typeface="Arial"/>
                <a:cs typeface="Arial"/>
              </a:rPr>
              <a:t>online</a:t>
            </a:r>
            <a:endParaRPr sz="750">
              <a:latin typeface="Arial"/>
              <a:cs typeface="Arial"/>
            </a:endParaRPr>
          </a:p>
        </p:txBody>
      </p:sp>
      <p:sp>
        <p:nvSpPr>
          <p:cNvPr id="218" name="object 36">
            <a:extLst>
              <a:ext uri="{FF2B5EF4-FFF2-40B4-BE49-F238E27FC236}">
                <a16:creationId xmlns:a16="http://schemas.microsoft.com/office/drawing/2014/main" id="{F6E427F2-08DA-3B43-96CA-773695033534}"/>
              </a:ext>
            </a:extLst>
          </p:cNvPr>
          <p:cNvSpPr txBox="1"/>
          <p:nvPr/>
        </p:nvSpPr>
        <p:spPr>
          <a:xfrm>
            <a:off x="6341124" y="5485382"/>
            <a:ext cx="2444115" cy="252095"/>
          </a:xfrm>
          <a:prstGeom prst="rect">
            <a:avLst/>
          </a:prstGeom>
        </p:spPr>
        <p:txBody>
          <a:bodyPr vert="horz" wrap="square" lIns="0" tIns="11430" rIns="0" bIns="0" rtlCol="0">
            <a:spAutoFit/>
          </a:bodyPr>
          <a:lstStyle/>
          <a:p>
            <a:pPr marL="12700" marR="5080">
              <a:lnSpc>
                <a:spcPct val="100000"/>
              </a:lnSpc>
              <a:spcBef>
                <a:spcPts val="90"/>
              </a:spcBef>
            </a:pPr>
            <a:r>
              <a:rPr sz="750" spc="-15" dirty="0">
                <a:latin typeface="Arial"/>
                <a:cs typeface="Arial"/>
              </a:rPr>
              <a:t>Door-to-door </a:t>
            </a:r>
            <a:r>
              <a:rPr sz="750" spc="-10" dirty="0">
                <a:latin typeface="Arial"/>
                <a:cs typeface="Arial"/>
              </a:rPr>
              <a:t>vehicle </a:t>
            </a:r>
            <a:r>
              <a:rPr sz="750" spc="-15" dirty="0">
                <a:latin typeface="Arial"/>
                <a:cs typeface="Arial"/>
              </a:rPr>
              <a:t>delivery/vehicle </a:t>
            </a:r>
            <a:r>
              <a:rPr sz="750" spc="-10" dirty="0">
                <a:latin typeface="Arial"/>
                <a:cs typeface="Arial"/>
              </a:rPr>
              <a:t>delivery at </a:t>
            </a:r>
            <a:r>
              <a:rPr sz="750" spc="-15" dirty="0">
                <a:latin typeface="Arial"/>
                <a:cs typeface="Arial"/>
              </a:rPr>
              <a:t>alternative  authorized</a:t>
            </a:r>
            <a:r>
              <a:rPr sz="750" spc="-20" dirty="0">
                <a:latin typeface="Arial"/>
                <a:cs typeface="Arial"/>
              </a:rPr>
              <a:t> </a:t>
            </a:r>
            <a:r>
              <a:rPr sz="750" spc="-15" dirty="0">
                <a:latin typeface="Arial"/>
                <a:cs typeface="Arial"/>
              </a:rPr>
              <a:t>center</a:t>
            </a:r>
            <a:endParaRPr sz="750">
              <a:latin typeface="Arial"/>
              <a:cs typeface="Arial"/>
            </a:endParaRPr>
          </a:p>
        </p:txBody>
      </p:sp>
      <p:sp>
        <p:nvSpPr>
          <p:cNvPr id="219" name="object 37">
            <a:extLst>
              <a:ext uri="{FF2B5EF4-FFF2-40B4-BE49-F238E27FC236}">
                <a16:creationId xmlns:a16="http://schemas.microsoft.com/office/drawing/2014/main" id="{468247C5-0866-BC4D-9608-8953ECBBD1A0}"/>
              </a:ext>
            </a:extLst>
          </p:cNvPr>
          <p:cNvSpPr txBox="1"/>
          <p:nvPr/>
        </p:nvSpPr>
        <p:spPr>
          <a:xfrm>
            <a:off x="6341124" y="5854432"/>
            <a:ext cx="2240915" cy="252095"/>
          </a:xfrm>
          <a:prstGeom prst="rect">
            <a:avLst/>
          </a:prstGeom>
        </p:spPr>
        <p:txBody>
          <a:bodyPr vert="horz" wrap="square" lIns="0" tIns="11430" rIns="0" bIns="0" rtlCol="0">
            <a:spAutoFit/>
          </a:bodyPr>
          <a:lstStyle/>
          <a:p>
            <a:pPr marL="12700" marR="5080">
              <a:lnSpc>
                <a:spcPct val="100000"/>
              </a:lnSpc>
              <a:spcBef>
                <a:spcPts val="90"/>
              </a:spcBef>
            </a:pPr>
            <a:r>
              <a:rPr sz="750" spc="-15" dirty="0">
                <a:latin typeface="Arial"/>
                <a:cs typeface="Arial"/>
              </a:rPr>
              <a:t>Via </a:t>
            </a:r>
            <a:r>
              <a:rPr sz="750" spc="-10" dirty="0">
                <a:latin typeface="Arial"/>
                <a:cs typeface="Arial"/>
              </a:rPr>
              <a:t>closest maintenance center </a:t>
            </a:r>
            <a:r>
              <a:rPr sz="750" spc="-15" dirty="0">
                <a:latin typeface="Arial"/>
                <a:cs typeface="Arial"/>
              </a:rPr>
              <a:t>(non-4S-store service  </a:t>
            </a:r>
            <a:r>
              <a:rPr sz="750" spc="-10" dirty="0">
                <a:latin typeface="Arial"/>
                <a:cs typeface="Arial"/>
              </a:rPr>
              <a:t>provider), </a:t>
            </a:r>
            <a:r>
              <a:rPr sz="750" spc="-15" dirty="0">
                <a:latin typeface="Arial"/>
                <a:cs typeface="Arial"/>
              </a:rPr>
              <a:t>offline </a:t>
            </a:r>
            <a:r>
              <a:rPr sz="750" spc="-10" dirty="0">
                <a:latin typeface="Arial"/>
                <a:cs typeface="Arial"/>
              </a:rPr>
              <a:t>stores</a:t>
            </a:r>
            <a:endParaRPr sz="750">
              <a:latin typeface="Arial"/>
              <a:cs typeface="Arial"/>
            </a:endParaRPr>
          </a:p>
        </p:txBody>
      </p:sp>
      <p:sp>
        <p:nvSpPr>
          <p:cNvPr id="220" name="object 38">
            <a:extLst>
              <a:ext uri="{FF2B5EF4-FFF2-40B4-BE49-F238E27FC236}">
                <a16:creationId xmlns:a16="http://schemas.microsoft.com/office/drawing/2014/main" id="{088CAE77-538C-864F-B2B1-C87F62C02D42}"/>
              </a:ext>
            </a:extLst>
          </p:cNvPr>
          <p:cNvSpPr txBox="1"/>
          <p:nvPr/>
        </p:nvSpPr>
        <p:spPr>
          <a:xfrm>
            <a:off x="2855115" y="6252582"/>
            <a:ext cx="1494790" cy="98425"/>
          </a:xfrm>
          <a:prstGeom prst="rect">
            <a:avLst/>
          </a:prstGeom>
        </p:spPr>
        <p:txBody>
          <a:bodyPr vert="horz" wrap="square" lIns="0" tIns="15875" rIns="0" bIns="0" rtlCol="0">
            <a:spAutoFit/>
          </a:bodyPr>
          <a:lstStyle/>
          <a:p>
            <a:pPr marL="12700">
              <a:lnSpc>
                <a:spcPct val="100000"/>
              </a:lnSpc>
              <a:spcBef>
                <a:spcPts val="125"/>
              </a:spcBef>
            </a:pPr>
            <a:r>
              <a:rPr sz="450" spc="10" dirty="0">
                <a:latin typeface="Arial"/>
                <a:cs typeface="Arial"/>
              </a:rPr>
              <a:t>Source: McKinsey China Auto Consumer Insights</a:t>
            </a:r>
            <a:r>
              <a:rPr sz="450" spc="-40" dirty="0">
                <a:latin typeface="Arial"/>
                <a:cs typeface="Arial"/>
              </a:rPr>
              <a:t> </a:t>
            </a:r>
            <a:r>
              <a:rPr sz="450" spc="10" dirty="0">
                <a:latin typeface="Arial"/>
                <a:cs typeface="Arial"/>
              </a:rPr>
              <a:t>2019</a:t>
            </a:r>
            <a:endParaRPr sz="450" dirty="0">
              <a:latin typeface="Arial"/>
              <a:cs typeface="Arial"/>
            </a:endParaRPr>
          </a:p>
        </p:txBody>
      </p:sp>
      <p:sp>
        <p:nvSpPr>
          <p:cNvPr id="228" name="Rectangle 227">
            <a:extLst>
              <a:ext uri="{FF2B5EF4-FFF2-40B4-BE49-F238E27FC236}">
                <a16:creationId xmlns:a16="http://schemas.microsoft.com/office/drawing/2014/main" id="{CB090C46-793A-0A4E-AC19-C2814645D56B}"/>
              </a:ext>
            </a:extLst>
          </p:cNvPr>
          <p:cNvSpPr/>
          <p:nvPr/>
        </p:nvSpPr>
        <p:spPr>
          <a:xfrm>
            <a:off x="4650151" y="4744909"/>
            <a:ext cx="1424721" cy="264160"/>
          </a:xfrm>
          <a:prstGeom prst="rect">
            <a:avLst/>
          </a:prstGeom>
          <a:solidFill>
            <a:srgbClr val="002A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00" name="object 18">
            <a:extLst>
              <a:ext uri="{FF2B5EF4-FFF2-40B4-BE49-F238E27FC236}">
                <a16:creationId xmlns:a16="http://schemas.microsoft.com/office/drawing/2014/main" id="{CD052E42-DDBB-9543-A633-E45F256A7B05}"/>
              </a:ext>
            </a:extLst>
          </p:cNvPr>
          <p:cNvSpPr txBox="1"/>
          <p:nvPr/>
        </p:nvSpPr>
        <p:spPr>
          <a:xfrm>
            <a:off x="5308491" y="4804340"/>
            <a:ext cx="116839" cy="139065"/>
          </a:xfrm>
          <a:prstGeom prst="rect">
            <a:avLst/>
          </a:prstGeom>
        </p:spPr>
        <p:txBody>
          <a:bodyPr vert="horz" wrap="square" lIns="0" tIns="11430" rIns="0" bIns="0" rtlCol="0">
            <a:spAutoFit/>
          </a:bodyPr>
          <a:lstStyle/>
          <a:p>
            <a:pPr>
              <a:lnSpc>
                <a:spcPct val="100000"/>
              </a:lnSpc>
              <a:spcBef>
                <a:spcPts val="90"/>
              </a:spcBef>
            </a:pPr>
            <a:r>
              <a:rPr sz="750" spc="-15" dirty="0">
                <a:solidFill>
                  <a:srgbClr val="FFFFFF"/>
                </a:solidFill>
                <a:latin typeface="Arial"/>
                <a:cs typeface="Arial"/>
              </a:rPr>
              <a:t>64</a:t>
            </a:r>
            <a:endParaRPr sz="750" dirty="0">
              <a:latin typeface="Arial"/>
              <a:cs typeface="Arial"/>
            </a:endParaRPr>
          </a:p>
        </p:txBody>
      </p:sp>
      <p:graphicFrame>
        <p:nvGraphicFramePr>
          <p:cNvPr id="89" name="Chart 88">
            <a:extLst>
              <a:ext uri="{FF2B5EF4-FFF2-40B4-BE49-F238E27FC236}">
                <a16:creationId xmlns:a16="http://schemas.microsoft.com/office/drawing/2014/main" id="{9E872015-3BD2-1F4B-A148-2A5F5053FB4C}"/>
              </a:ext>
            </a:extLst>
          </p:cNvPr>
          <p:cNvGraphicFramePr/>
          <p:nvPr>
            <p:extLst>
              <p:ext uri="{D42A27DB-BD31-4B8C-83A1-F6EECF244321}">
                <p14:modId xmlns:p14="http://schemas.microsoft.com/office/powerpoint/2010/main" val="3018461991"/>
              </p:ext>
            </p:extLst>
          </p:nvPr>
        </p:nvGraphicFramePr>
        <p:xfrm>
          <a:off x="-81460" y="1013756"/>
          <a:ext cx="2925210" cy="2343771"/>
        </p:xfrm>
        <a:graphic>
          <a:graphicData uri="http://schemas.openxmlformats.org/drawingml/2006/chart">
            <c:chart xmlns:c="http://schemas.openxmlformats.org/drawingml/2006/chart" xmlns:r="http://schemas.openxmlformats.org/officeDocument/2006/relationships" r:id="rId20"/>
          </a:graphicData>
        </a:graphic>
      </p:graphicFrame>
      <p:sp>
        <p:nvSpPr>
          <p:cNvPr id="90" name="Content Placeholder 2">
            <a:extLst>
              <a:ext uri="{FF2B5EF4-FFF2-40B4-BE49-F238E27FC236}">
                <a16:creationId xmlns:a16="http://schemas.microsoft.com/office/drawing/2014/main" id="{71423151-86FC-DC41-818D-7686A8D4CA6A}"/>
              </a:ext>
            </a:extLst>
          </p:cNvPr>
          <p:cNvSpPr txBox="1">
            <a:spLocks/>
          </p:cNvSpPr>
          <p:nvPr/>
        </p:nvSpPr>
        <p:spPr>
          <a:xfrm>
            <a:off x="623455" y="2210654"/>
            <a:ext cx="1330715" cy="276800"/>
          </a:xfrm>
          <a:prstGeom prst="rect">
            <a:avLst/>
          </a:prstGeom>
        </p:spPr>
        <p:txBody>
          <a:bodyPr vert="horz"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4800" dirty="0"/>
              <a:t>85</a:t>
            </a:r>
            <a:r>
              <a:rPr lang="en-US" sz="4800" dirty="0"/>
              <a:t>%</a:t>
            </a:r>
          </a:p>
        </p:txBody>
      </p:sp>
    </p:spTree>
    <p:extLst>
      <p:ext uri="{BB962C8B-B14F-4D97-AF65-F5344CB8AC3E}">
        <p14:creationId xmlns:p14="http://schemas.microsoft.com/office/powerpoint/2010/main" val="141551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7B3E36-955D-4055-9685-BA5CB006CB6E}"/>
              </a:ext>
            </a:extLst>
          </p:cNvPr>
          <p:cNvSpPr/>
          <p:nvPr/>
        </p:nvSpPr>
        <p:spPr>
          <a:xfrm>
            <a:off x="8202" y="5338"/>
            <a:ext cx="6558844" cy="6858000"/>
          </a:xfrm>
          <a:prstGeom prst="rect">
            <a:avLst/>
          </a:prstGeom>
          <a:gradFill flip="none" rotWithShape="1">
            <a:gsLst>
              <a:gs pos="0">
                <a:srgbClr val="FFE600">
                  <a:shade val="30000"/>
                  <a:satMod val="115000"/>
                </a:srgbClr>
              </a:gs>
              <a:gs pos="50000">
                <a:srgbClr val="FFE600">
                  <a:shade val="67500"/>
                  <a:satMod val="115000"/>
                </a:srgbClr>
              </a:gs>
              <a:gs pos="100000">
                <a:srgbClr val="FFE600">
                  <a:shade val="100000"/>
                  <a:satMod val="115000"/>
                </a:srgbClr>
              </a:gs>
            </a:gsLst>
            <a:lin ang="135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1200" dirty="0">
              <a:solidFill>
                <a:schemeClr val="tx1"/>
              </a:solidFill>
            </a:endParaRPr>
          </a:p>
        </p:txBody>
      </p:sp>
      <p:sp>
        <p:nvSpPr>
          <p:cNvPr id="14" name="Text Placeholder 25"/>
          <p:cNvSpPr txBox="1">
            <a:spLocks/>
          </p:cNvSpPr>
          <p:nvPr/>
        </p:nvSpPr>
        <p:spPr>
          <a:xfrm>
            <a:off x="6788934" y="1703176"/>
            <a:ext cx="2199201" cy="933488"/>
          </a:xfrm>
          <a:prstGeom prst="rect">
            <a:avLst/>
          </a:prstGeom>
        </p:spPr>
        <p:txBody>
          <a:bodyPr/>
          <a:lstStyle>
            <a:lvl1pPr marL="0" indent="0" algn="ctr" defTabSz="914400" rtl="0" eaLnBrk="1" latinLnBrk="0" hangingPunct="1">
              <a:spcBef>
                <a:spcPts val="0"/>
              </a:spcBef>
              <a:spcAft>
                <a:spcPts val="1200"/>
              </a:spcAft>
              <a:buClr>
                <a:schemeClr val="tx2"/>
              </a:buClr>
              <a:buSzPct val="70000"/>
              <a:buFont typeface="Arial" pitchFamily="34" charset="0"/>
              <a:buNone/>
              <a:defRPr sz="52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zh-CN" sz="6000" b="1" spc="15" dirty="0">
                <a:latin typeface="Arial Unicode MS"/>
                <a:cs typeface="Arial Unicode MS"/>
              </a:rPr>
              <a:t>356B</a:t>
            </a:r>
            <a:endParaRPr lang="en-US" sz="6000" b="1" dirty="0">
              <a:latin typeface="EYInterstate Light" panose="02000506000000020004" pitchFamily="2" charset="0"/>
            </a:endParaRPr>
          </a:p>
        </p:txBody>
      </p:sp>
      <p:sp>
        <p:nvSpPr>
          <p:cNvPr id="17" name="Text Placeholder 25"/>
          <p:cNvSpPr txBox="1">
            <a:spLocks/>
          </p:cNvSpPr>
          <p:nvPr/>
        </p:nvSpPr>
        <p:spPr>
          <a:xfrm>
            <a:off x="6807172" y="2645476"/>
            <a:ext cx="2075836" cy="2343771"/>
          </a:xfrm>
          <a:prstGeom prst="rect">
            <a:avLst/>
          </a:prstGeom>
        </p:spPr>
        <p:txBody>
          <a:bodyPr/>
          <a:lstStyle>
            <a:lvl1pPr marL="0" indent="0" algn="ctr" defTabSz="914400" rtl="0" eaLnBrk="1" latinLnBrk="0" hangingPunct="1">
              <a:spcBef>
                <a:spcPts val="0"/>
              </a:spcBef>
              <a:spcAft>
                <a:spcPts val="1200"/>
              </a:spcAft>
              <a:buClr>
                <a:schemeClr val="tx2"/>
              </a:buClr>
              <a:buSzPct val="70000"/>
              <a:buFont typeface="Arial" pitchFamily="34" charset="0"/>
              <a:buNone/>
              <a:defRPr sz="16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zh-CN" spc="25" dirty="0">
                <a:latin typeface="Arial Unicode MS"/>
                <a:cs typeface="Arial Unicode MS"/>
              </a:rPr>
              <a:t>As</a:t>
            </a:r>
            <a:r>
              <a:rPr lang="zh-CN" altLang="en-US" spc="25" dirty="0">
                <a:latin typeface="Arial Unicode MS"/>
                <a:cs typeface="Arial Unicode MS"/>
              </a:rPr>
              <a:t> </a:t>
            </a:r>
            <a:r>
              <a:rPr lang="en-US" altLang="zh-CN" spc="25" dirty="0">
                <a:latin typeface="Arial Unicode MS"/>
                <a:cs typeface="Arial Unicode MS"/>
              </a:rPr>
              <a:t>of</a:t>
            </a:r>
            <a:r>
              <a:rPr lang="zh-CN" altLang="en-US" spc="25" dirty="0">
                <a:latin typeface="Arial Unicode MS"/>
                <a:cs typeface="Arial Unicode MS"/>
              </a:rPr>
              <a:t> </a:t>
            </a:r>
            <a:r>
              <a:rPr lang="en-US" altLang="zh-CN" spc="25" dirty="0">
                <a:latin typeface="Arial Unicode MS"/>
                <a:cs typeface="Arial Unicode MS"/>
              </a:rPr>
              <a:t>2018,</a:t>
            </a:r>
            <a:r>
              <a:rPr lang="zh-CN" altLang="en-US" spc="25" dirty="0">
                <a:latin typeface="Arial Unicode MS"/>
                <a:cs typeface="Arial Unicode MS"/>
              </a:rPr>
              <a:t> </a:t>
            </a:r>
            <a:r>
              <a:rPr lang="en-US" altLang="zh-CN" spc="25" dirty="0">
                <a:latin typeface="Arial Unicode MS"/>
                <a:cs typeface="Arial Unicode MS"/>
              </a:rPr>
              <a:t>the</a:t>
            </a:r>
            <a:r>
              <a:rPr lang="zh-CN" altLang="en-US" spc="25" dirty="0">
                <a:latin typeface="Arial Unicode MS"/>
                <a:cs typeface="Arial Unicode MS"/>
              </a:rPr>
              <a:t> </a:t>
            </a:r>
            <a:r>
              <a:rPr lang="en-US" altLang="zh-CN" spc="25" dirty="0">
                <a:latin typeface="Arial Unicode MS"/>
                <a:cs typeface="Arial Unicode MS"/>
              </a:rPr>
              <a:t>Chinese</a:t>
            </a:r>
            <a:r>
              <a:rPr lang="zh-CN" altLang="en-US" spc="25" dirty="0">
                <a:latin typeface="Arial Unicode MS"/>
                <a:cs typeface="Arial Unicode MS"/>
              </a:rPr>
              <a:t> </a:t>
            </a:r>
            <a:r>
              <a:rPr lang="en-US" altLang="zh-CN" spc="25" dirty="0">
                <a:latin typeface="Arial Unicode MS"/>
                <a:cs typeface="Arial Unicode MS"/>
              </a:rPr>
              <a:t>auto</a:t>
            </a:r>
            <a:r>
              <a:rPr lang="zh-CN" altLang="en-US" spc="25" dirty="0">
                <a:latin typeface="Arial Unicode MS"/>
                <a:cs typeface="Arial Unicode MS"/>
              </a:rPr>
              <a:t> </a:t>
            </a:r>
            <a:r>
              <a:rPr lang="en-US" altLang="zh-CN" spc="25" dirty="0">
                <a:latin typeface="Arial Unicode MS"/>
                <a:cs typeface="Arial Unicode MS"/>
              </a:rPr>
              <a:t>loans</a:t>
            </a:r>
            <a:r>
              <a:rPr lang="zh-CN" altLang="en-US" spc="25" dirty="0">
                <a:latin typeface="Arial Unicode MS"/>
                <a:cs typeface="Arial Unicode MS"/>
              </a:rPr>
              <a:t> </a:t>
            </a:r>
            <a:r>
              <a:rPr lang="en-US" altLang="zh-CN" spc="25" dirty="0">
                <a:latin typeface="Arial Unicode MS"/>
                <a:cs typeface="Arial Unicode MS"/>
              </a:rPr>
              <a:t>market</a:t>
            </a:r>
            <a:r>
              <a:rPr lang="zh-CN" altLang="en-US" spc="25" dirty="0">
                <a:latin typeface="Arial Unicode MS"/>
                <a:cs typeface="Arial Unicode MS"/>
              </a:rPr>
              <a:t> </a:t>
            </a:r>
            <a:r>
              <a:rPr lang="en-US" altLang="zh-CN" spc="25" dirty="0">
                <a:latin typeface="Arial Unicode MS"/>
                <a:cs typeface="Arial Unicode MS"/>
              </a:rPr>
              <a:t>has</a:t>
            </a:r>
            <a:r>
              <a:rPr lang="zh-CN" altLang="en-US" spc="25" dirty="0">
                <a:latin typeface="Arial Unicode MS"/>
                <a:cs typeface="Arial Unicode MS"/>
              </a:rPr>
              <a:t> </a:t>
            </a:r>
            <a:r>
              <a:rPr lang="en-US" altLang="zh-CN" spc="25" dirty="0">
                <a:latin typeface="Arial Unicode MS"/>
                <a:cs typeface="Arial Unicode MS"/>
              </a:rPr>
              <a:t>reached</a:t>
            </a:r>
            <a:r>
              <a:rPr lang="zh-CN" altLang="en-US" spc="25" dirty="0">
                <a:latin typeface="Arial Unicode MS"/>
                <a:cs typeface="Arial Unicode MS"/>
              </a:rPr>
              <a:t> </a:t>
            </a:r>
            <a:r>
              <a:rPr lang="en-US" altLang="zh-CN" spc="25" dirty="0">
                <a:latin typeface="Arial Unicode MS"/>
                <a:cs typeface="Arial Unicode MS"/>
              </a:rPr>
              <a:t>a</a:t>
            </a:r>
            <a:r>
              <a:rPr lang="zh-CN" altLang="en-US" spc="25" dirty="0">
                <a:latin typeface="Arial Unicode MS"/>
                <a:cs typeface="Arial Unicode MS"/>
              </a:rPr>
              <a:t> </a:t>
            </a:r>
            <a:r>
              <a:rPr lang="en-US" altLang="zh-CN" spc="25" dirty="0">
                <a:latin typeface="Arial Unicode MS"/>
                <a:cs typeface="Arial Unicode MS"/>
              </a:rPr>
              <a:t>value</a:t>
            </a:r>
            <a:r>
              <a:rPr lang="zh-CN" altLang="en-US" spc="25" dirty="0">
                <a:latin typeface="Arial Unicode MS"/>
                <a:cs typeface="Arial Unicode MS"/>
              </a:rPr>
              <a:t> </a:t>
            </a:r>
            <a:r>
              <a:rPr lang="en-US" altLang="zh-CN" spc="25" dirty="0">
                <a:latin typeface="Arial Unicode MS"/>
                <a:cs typeface="Arial Unicode MS"/>
              </a:rPr>
              <a:t>of</a:t>
            </a:r>
            <a:r>
              <a:rPr lang="zh-CN" altLang="en-US" spc="25" dirty="0">
                <a:latin typeface="Arial Unicode MS"/>
                <a:cs typeface="Arial Unicode MS"/>
              </a:rPr>
              <a:t> </a:t>
            </a:r>
            <a:r>
              <a:rPr lang="en-US" altLang="zh-CN" spc="25" dirty="0">
                <a:latin typeface="Arial Unicode MS"/>
                <a:cs typeface="Arial Unicode MS"/>
              </a:rPr>
              <a:t>RMB</a:t>
            </a:r>
            <a:r>
              <a:rPr lang="zh-CN" altLang="en-US" spc="25" dirty="0">
                <a:latin typeface="Arial Unicode MS"/>
                <a:cs typeface="Arial Unicode MS"/>
              </a:rPr>
              <a:t> </a:t>
            </a:r>
            <a:r>
              <a:rPr lang="en-US" altLang="zh-CN" spc="25" dirty="0">
                <a:latin typeface="Arial Unicode MS"/>
                <a:cs typeface="Arial Unicode MS"/>
              </a:rPr>
              <a:t>356</a:t>
            </a:r>
            <a:r>
              <a:rPr lang="zh-CN" altLang="en-US" spc="25" dirty="0">
                <a:latin typeface="Arial Unicode MS"/>
                <a:cs typeface="Arial Unicode MS"/>
              </a:rPr>
              <a:t> </a:t>
            </a:r>
            <a:r>
              <a:rPr lang="en-US" altLang="zh-CN" spc="25" dirty="0">
                <a:latin typeface="Arial Unicode MS"/>
                <a:cs typeface="Arial Unicode MS"/>
              </a:rPr>
              <a:t>Billion</a:t>
            </a:r>
            <a:r>
              <a:rPr lang="zh-CN" altLang="en-US" spc="25" dirty="0">
                <a:latin typeface="Arial Unicode MS"/>
                <a:cs typeface="Arial Unicode MS"/>
              </a:rPr>
              <a:t> </a:t>
            </a:r>
            <a:r>
              <a:rPr lang="en-US" altLang="zh-CN" spc="25" dirty="0">
                <a:latin typeface="Arial Unicode MS"/>
                <a:cs typeface="Arial Unicode MS"/>
              </a:rPr>
              <a:t>and</a:t>
            </a:r>
            <a:r>
              <a:rPr lang="zh-CN" altLang="en-US" spc="25" dirty="0">
                <a:latin typeface="Arial Unicode MS"/>
                <a:cs typeface="Arial Unicode MS"/>
              </a:rPr>
              <a:t> </a:t>
            </a:r>
            <a:r>
              <a:rPr lang="en-US" altLang="zh-CN" spc="25" dirty="0">
                <a:latin typeface="Arial Unicode MS"/>
                <a:cs typeface="Arial Unicode MS"/>
              </a:rPr>
              <a:t>is</a:t>
            </a:r>
            <a:r>
              <a:rPr lang="zh-CN" altLang="en-US" spc="25" dirty="0">
                <a:latin typeface="Arial Unicode MS"/>
                <a:cs typeface="Arial Unicode MS"/>
              </a:rPr>
              <a:t> </a:t>
            </a:r>
            <a:r>
              <a:rPr lang="en-US" altLang="zh-CN" spc="25" dirty="0">
                <a:latin typeface="Arial Unicode MS"/>
                <a:cs typeface="Arial Unicode MS"/>
              </a:rPr>
              <a:t>made</a:t>
            </a:r>
            <a:r>
              <a:rPr lang="zh-CN" altLang="en-US" spc="25" dirty="0">
                <a:latin typeface="Arial Unicode MS"/>
                <a:cs typeface="Arial Unicode MS"/>
              </a:rPr>
              <a:t> </a:t>
            </a:r>
            <a:r>
              <a:rPr lang="en-US" altLang="zh-CN" spc="25" dirty="0">
                <a:latin typeface="Arial Unicode MS"/>
                <a:cs typeface="Arial Unicode MS"/>
              </a:rPr>
              <a:t>up</a:t>
            </a:r>
            <a:r>
              <a:rPr lang="zh-CN" altLang="en-US" spc="25" dirty="0">
                <a:latin typeface="Arial Unicode MS"/>
                <a:cs typeface="Arial Unicode MS"/>
              </a:rPr>
              <a:t> </a:t>
            </a:r>
            <a:r>
              <a:rPr lang="en-US" altLang="zh-CN" spc="25" dirty="0">
                <a:latin typeface="Arial Unicode MS"/>
                <a:cs typeface="Arial Unicode MS"/>
              </a:rPr>
              <a:t>by</a:t>
            </a:r>
            <a:r>
              <a:rPr lang="zh-CN" altLang="en-US" spc="25" dirty="0">
                <a:latin typeface="Arial Unicode MS"/>
                <a:cs typeface="Arial Unicode MS"/>
              </a:rPr>
              <a:t> </a:t>
            </a:r>
            <a:r>
              <a:rPr lang="en-US" altLang="zh-CN" spc="25" dirty="0">
                <a:latin typeface="Arial Unicode MS"/>
                <a:cs typeface="Arial Unicode MS"/>
              </a:rPr>
              <a:t>24</a:t>
            </a:r>
            <a:r>
              <a:rPr lang="zh-CN" altLang="en-US" spc="25" dirty="0">
                <a:latin typeface="Arial Unicode MS"/>
                <a:cs typeface="Arial Unicode MS"/>
              </a:rPr>
              <a:t> </a:t>
            </a:r>
            <a:r>
              <a:rPr lang="en-US" altLang="zh-CN" spc="25" dirty="0">
                <a:latin typeface="Arial Unicode MS"/>
                <a:cs typeface="Arial Unicode MS"/>
              </a:rPr>
              <a:t>AFCs</a:t>
            </a:r>
            <a:r>
              <a:rPr lang="zh-CN" altLang="en-US" spc="25" dirty="0">
                <a:latin typeface="Arial Unicode MS"/>
                <a:cs typeface="Arial Unicode MS"/>
              </a:rPr>
              <a:t> </a:t>
            </a:r>
            <a:r>
              <a:rPr lang="en-US" altLang="zh-CN" spc="25" dirty="0">
                <a:latin typeface="Arial Unicode MS"/>
                <a:cs typeface="Arial Unicode MS"/>
              </a:rPr>
              <a:t>and</a:t>
            </a:r>
            <a:r>
              <a:rPr lang="zh-CN" altLang="en-US" spc="25" dirty="0">
                <a:latin typeface="Arial Unicode MS"/>
                <a:cs typeface="Arial Unicode MS"/>
              </a:rPr>
              <a:t> </a:t>
            </a:r>
            <a:r>
              <a:rPr lang="en-US" altLang="zh-CN" spc="25" dirty="0">
                <a:latin typeface="Arial Unicode MS"/>
                <a:cs typeface="Arial Unicode MS"/>
              </a:rPr>
              <a:t>7</a:t>
            </a:r>
            <a:r>
              <a:rPr lang="zh-CN" altLang="en-US" spc="25" dirty="0">
                <a:latin typeface="Arial Unicode MS"/>
                <a:cs typeface="Arial Unicode MS"/>
              </a:rPr>
              <a:t> </a:t>
            </a:r>
            <a:r>
              <a:rPr lang="en-US" altLang="zh-CN" spc="25" dirty="0">
                <a:latin typeface="Arial Unicode MS"/>
                <a:cs typeface="Arial Unicode MS"/>
              </a:rPr>
              <a:t>Chinese</a:t>
            </a:r>
            <a:r>
              <a:rPr lang="zh-CN" altLang="en-US" spc="25" dirty="0">
                <a:latin typeface="Arial Unicode MS"/>
                <a:cs typeface="Arial Unicode MS"/>
              </a:rPr>
              <a:t> </a:t>
            </a:r>
            <a:r>
              <a:rPr lang="en-US" altLang="zh-CN" spc="25" dirty="0">
                <a:latin typeface="Arial Unicode MS"/>
                <a:cs typeface="Arial Unicode MS"/>
              </a:rPr>
              <a:t>banks</a:t>
            </a:r>
            <a:endParaRPr lang="en-US" dirty="0">
              <a:latin typeface="EYInterstate Light" panose="02000506000000020004" pitchFamily="2" charset="0"/>
            </a:endParaRPr>
          </a:p>
        </p:txBody>
      </p:sp>
      <p:grpSp>
        <p:nvGrpSpPr>
          <p:cNvPr id="89" name="object 3">
            <a:extLst>
              <a:ext uri="{FF2B5EF4-FFF2-40B4-BE49-F238E27FC236}">
                <a16:creationId xmlns:a16="http://schemas.microsoft.com/office/drawing/2014/main" id="{44542928-315C-5B40-B7E5-FEF1AB281FC3}"/>
              </a:ext>
            </a:extLst>
          </p:cNvPr>
          <p:cNvGrpSpPr/>
          <p:nvPr/>
        </p:nvGrpSpPr>
        <p:grpSpPr>
          <a:xfrm>
            <a:off x="443356" y="886320"/>
            <a:ext cx="4366260" cy="1993264"/>
            <a:chOff x="505702" y="1634472"/>
            <a:chExt cx="4366260" cy="1993264"/>
          </a:xfrm>
        </p:grpSpPr>
        <p:sp>
          <p:nvSpPr>
            <p:cNvPr id="90" name="object 4">
              <a:extLst>
                <a:ext uri="{FF2B5EF4-FFF2-40B4-BE49-F238E27FC236}">
                  <a16:creationId xmlns:a16="http://schemas.microsoft.com/office/drawing/2014/main" id="{131EEECE-9872-2A4B-8D61-30E781028A24}"/>
                </a:ext>
              </a:extLst>
            </p:cNvPr>
            <p:cNvSpPr/>
            <p:nvPr/>
          </p:nvSpPr>
          <p:spPr>
            <a:xfrm>
              <a:off x="2769663" y="1638017"/>
              <a:ext cx="541020" cy="1986280"/>
            </a:xfrm>
            <a:custGeom>
              <a:avLst/>
              <a:gdLst/>
              <a:ahLst/>
              <a:cxnLst/>
              <a:rect l="l" t="t" r="r" b="b"/>
              <a:pathLst>
                <a:path w="541020" h="1986279">
                  <a:moveTo>
                    <a:pt x="0" y="0"/>
                  </a:moveTo>
                  <a:lnTo>
                    <a:pt x="0" y="1985892"/>
                  </a:lnTo>
                </a:path>
                <a:path w="541020" h="1986279">
                  <a:moveTo>
                    <a:pt x="540751" y="0"/>
                  </a:moveTo>
                  <a:lnTo>
                    <a:pt x="540751" y="1985892"/>
                  </a:lnTo>
                </a:path>
              </a:pathLst>
            </a:custGeom>
            <a:ln w="3175">
              <a:solidFill>
                <a:srgbClr val="BEBEBE"/>
              </a:solidFill>
            </a:ln>
          </p:spPr>
          <p:txBody>
            <a:bodyPr wrap="square" lIns="0" tIns="0" rIns="0" bIns="0" rtlCol="0"/>
            <a:lstStyle/>
            <a:p>
              <a:endParaRPr/>
            </a:p>
          </p:txBody>
        </p:sp>
        <p:sp>
          <p:nvSpPr>
            <p:cNvPr id="91" name="object 5">
              <a:extLst>
                <a:ext uri="{FF2B5EF4-FFF2-40B4-BE49-F238E27FC236}">
                  <a16:creationId xmlns:a16="http://schemas.microsoft.com/office/drawing/2014/main" id="{475022F6-0AD6-2444-92FD-BD1817AA8D83}"/>
                </a:ext>
              </a:extLst>
            </p:cNvPr>
            <p:cNvSpPr/>
            <p:nvPr/>
          </p:nvSpPr>
          <p:spPr>
            <a:xfrm>
              <a:off x="2230158" y="3483686"/>
              <a:ext cx="437515" cy="115570"/>
            </a:xfrm>
            <a:custGeom>
              <a:avLst/>
              <a:gdLst/>
              <a:ahLst/>
              <a:cxnLst/>
              <a:rect l="l" t="t" r="r" b="b"/>
              <a:pathLst>
                <a:path w="437514" h="115570">
                  <a:moveTo>
                    <a:pt x="42735" y="81965"/>
                  </a:moveTo>
                  <a:lnTo>
                    <a:pt x="0" y="81965"/>
                  </a:lnTo>
                  <a:lnTo>
                    <a:pt x="0" y="115239"/>
                  </a:lnTo>
                  <a:lnTo>
                    <a:pt x="42735" y="115239"/>
                  </a:lnTo>
                  <a:lnTo>
                    <a:pt x="42735" y="81965"/>
                  </a:lnTo>
                  <a:close/>
                </a:path>
                <a:path w="437514" h="115570">
                  <a:moveTo>
                    <a:pt x="437337" y="0"/>
                  </a:moveTo>
                  <a:lnTo>
                    <a:pt x="0" y="0"/>
                  </a:lnTo>
                  <a:lnTo>
                    <a:pt x="0" y="33261"/>
                  </a:lnTo>
                  <a:lnTo>
                    <a:pt x="437337" y="33261"/>
                  </a:lnTo>
                  <a:lnTo>
                    <a:pt x="437337" y="0"/>
                  </a:lnTo>
                  <a:close/>
                </a:path>
              </a:pathLst>
            </a:custGeom>
            <a:solidFill>
              <a:srgbClr val="DD8AA4"/>
            </a:solidFill>
          </p:spPr>
          <p:txBody>
            <a:bodyPr wrap="square" lIns="0" tIns="0" rIns="0" bIns="0" rtlCol="0"/>
            <a:lstStyle/>
            <a:p>
              <a:endParaRPr/>
            </a:p>
          </p:txBody>
        </p:sp>
        <p:sp>
          <p:nvSpPr>
            <p:cNvPr id="92" name="object 6">
              <a:extLst>
                <a:ext uri="{FF2B5EF4-FFF2-40B4-BE49-F238E27FC236}">
                  <a16:creationId xmlns:a16="http://schemas.microsoft.com/office/drawing/2014/main" id="{56F56A9B-4F09-144A-B4E0-95CA71321973}"/>
                </a:ext>
              </a:extLst>
            </p:cNvPr>
            <p:cNvSpPr/>
            <p:nvPr/>
          </p:nvSpPr>
          <p:spPr>
            <a:xfrm>
              <a:off x="2230159" y="3483675"/>
              <a:ext cx="437515" cy="115570"/>
            </a:xfrm>
            <a:custGeom>
              <a:avLst/>
              <a:gdLst/>
              <a:ahLst/>
              <a:cxnLst/>
              <a:rect l="l" t="t" r="r" b="b"/>
              <a:pathLst>
                <a:path w="437514" h="115570">
                  <a:moveTo>
                    <a:pt x="0" y="81971"/>
                  </a:moveTo>
                  <a:lnTo>
                    <a:pt x="42743" y="81971"/>
                  </a:lnTo>
                  <a:lnTo>
                    <a:pt x="42743" y="115237"/>
                  </a:lnTo>
                  <a:lnTo>
                    <a:pt x="0" y="115237"/>
                  </a:lnTo>
                  <a:lnTo>
                    <a:pt x="0" y="81971"/>
                  </a:lnTo>
                  <a:close/>
                </a:path>
                <a:path w="437514" h="115570">
                  <a:moveTo>
                    <a:pt x="0" y="0"/>
                  </a:moveTo>
                  <a:lnTo>
                    <a:pt x="437339" y="0"/>
                  </a:lnTo>
                  <a:lnTo>
                    <a:pt x="437339" y="33652"/>
                  </a:lnTo>
                  <a:lnTo>
                    <a:pt x="0" y="33652"/>
                  </a:lnTo>
                  <a:lnTo>
                    <a:pt x="0" y="0"/>
                  </a:lnTo>
                  <a:close/>
                </a:path>
              </a:pathLst>
            </a:custGeom>
            <a:ln w="9903">
              <a:solidFill>
                <a:srgbClr val="DD8AA4"/>
              </a:solidFill>
            </a:ln>
          </p:spPr>
          <p:txBody>
            <a:bodyPr wrap="square" lIns="0" tIns="0" rIns="0" bIns="0" rtlCol="0"/>
            <a:lstStyle/>
            <a:p>
              <a:endParaRPr/>
            </a:p>
          </p:txBody>
        </p:sp>
        <p:sp>
          <p:nvSpPr>
            <p:cNvPr id="93" name="object 7">
              <a:extLst>
                <a:ext uri="{FF2B5EF4-FFF2-40B4-BE49-F238E27FC236}">
                  <a16:creationId xmlns:a16="http://schemas.microsoft.com/office/drawing/2014/main" id="{D4D44BAD-945F-B144-AEED-7AA7C1C35BFE}"/>
                </a:ext>
              </a:extLst>
            </p:cNvPr>
            <p:cNvSpPr/>
            <p:nvPr/>
          </p:nvSpPr>
          <p:spPr>
            <a:xfrm>
              <a:off x="2230158" y="3400462"/>
              <a:ext cx="1292225" cy="198755"/>
            </a:xfrm>
            <a:custGeom>
              <a:avLst/>
              <a:gdLst/>
              <a:ahLst/>
              <a:cxnLst/>
              <a:rect l="l" t="t" r="r" b="b"/>
              <a:pathLst>
                <a:path w="1292225" h="198754">
                  <a:moveTo>
                    <a:pt x="54343" y="0"/>
                  </a:moveTo>
                  <a:lnTo>
                    <a:pt x="0" y="0"/>
                  </a:lnTo>
                  <a:lnTo>
                    <a:pt x="0" y="33274"/>
                  </a:lnTo>
                  <a:lnTo>
                    <a:pt x="54343" y="33274"/>
                  </a:lnTo>
                  <a:lnTo>
                    <a:pt x="54343" y="0"/>
                  </a:lnTo>
                  <a:close/>
                </a:path>
                <a:path w="1292225" h="198754">
                  <a:moveTo>
                    <a:pt x="370751" y="165188"/>
                  </a:moveTo>
                  <a:lnTo>
                    <a:pt x="42735" y="165188"/>
                  </a:lnTo>
                  <a:lnTo>
                    <a:pt x="42735" y="198462"/>
                  </a:lnTo>
                  <a:lnTo>
                    <a:pt x="370751" y="198462"/>
                  </a:lnTo>
                  <a:lnTo>
                    <a:pt x="370751" y="165188"/>
                  </a:lnTo>
                  <a:close/>
                </a:path>
                <a:path w="1292225" h="198754">
                  <a:moveTo>
                    <a:pt x="1291780" y="83223"/>
                  </a:moveTo>
                  <a:lnTo>
                    <a:pt x="437337" y="83223"/>
                  </a:lnTo>
                  <a:lnTo>
                    <a:pt x="437337" y="116484"/>
                  </a:lnTo>
                  <a:lnTo>
                    <a:pt x="1291780" y="116484"/>
                  </a:lnTo>
                  <a:lnTo>
                    <a:pt x="1291780" y="83223"/>
                  </a:lnTo>
                  <a:close/>
                </a:path>
              </a:pathLst>
            </a:custGeom>
            <a:solidFill>
              <a:srgbClr val="4A2413"/>
            </a:solidFill>
          </p:spPr>
          <p:txBody>
            <a:bodyPr wrap="square" lIns="0" tIns="0" rIns="0" bIns="0" rtlCol="0"/>
            <a:lstStyle/>
            <a:p>
              <a:endParaRPr/>
            </a:p>
          </p:txBody>
        </p:sp>
        <p:sp>
          <p:nvSpPr>
            <p:cNvPr id="94" name="object 8">
              <a:extLst>
                <a:ext uri="{FF2B5EF4-FFF2-40B4-BE49-F238E27FC236}">
                  <a16:creationId xmlns:a16="http://schemas.microsoft.com/office/drawing/2014/main" id="{D24A71F0-C8AC-4A40-A6F3-1C21685DDE77}"/>
                </a:ext>
              </a:extLst>
            </p:cNvPr>
            <p:cNvSpPr/>
            <p:nvPr/>
          </p:nvSpPr>
          <p:spPr>
            <a:xfrm>
              <a:off x="2230160" y="3317287"/>
              <a:ext cx="43180" cy="33655"/>
            </a:xfrm>
            <a:custGeom>
              <a:avLst/>
              <a:gdLst/>
              <a:ahLst/>
              <a:cxnLst/>
              <a:rect l="l" t="t" r="r" b="b"/>
              <a:pathLst>
                <a:path w="43180" h="33654">
                  <a:moveTo>
                    <a:pt x="42743" y="33265"/>
                  </a:moveTo>
                  <a:lnTo>
                    <a:pt x="0" y="33265"/>
                  </a:lnTo>
                  <a:lnTo>
                    <a:pt x="0" y="0"/>
                  </a:lnTo>
                  <a:lnTo>
                    <a:pt x="42743" y="0"/>
                  </a:lnTo>
                  <a:lnTo>
                    <a:pt x="42743" y="33265"/>
                  </a:lnTo>
                  <a:close/>
                </a:path>
              </a:pathLst>
            </a:custGeom>
            <a:solidFill>
              <a:srgbClr val="DD8AA4"/>
            </a:solidFill>
          </p:spPr>
          <p:txBody>
            <a:bodyPr wrap="square" lIns="0" tIns="0" rIns="0" bIns="0" rtlCol="0"/>
            <a:lstStyle/>
            <a:p>
              <a:endParaRPr/>
            </a:p>
          </p:txBody>
        </p:sp>
        <p:sp>
          <p:nvSpPr>
            <p:cNvPr id="95" name="object 9">
              <a:extLst>
                <a:ext uri="{FF2B5EF4-FFF2-40B4-BE49-F238E27FC236}">
                  <a16:creationId xmlns:a16="http://schemas.microsoft.com/office/drawing/2014/main" id="{9874A2CB-B788-8D47-865F-136AFD123DDE}"/>
                </a:ext>
              </a:extLst>
            </p:cNvPr>
            <p:cNvSpPr/>
            <p:nvPr/>
          </p:nvSpPr>
          <p:spPr>
            <a:xfrm>
              <a:off x="2230159" y="3317287"/>
              <a:ext cx="43180" cy="33655"/>
            </a:xfrm>
            <a:custGeom>
              <a:avLst/>
              <a:gdLst/>
              <a:ahLst/>
              <a:cxnLst/>
              <a:rect l="l" t="t" r="r" b="b"/>
              <a:pathLst>
                <a:path w="43180" h="33654">
                  <a:moveTo>
                    <a:pt x="0" y="0"/>
                  </a:moveTo>
                  <a:lnTo>
                    <a:pt x="42743" y="0"/>
                  </a:lnTo>
                  <a:lnTo>
                    <a:pt x="42743" y="33265"/>
                  </a:lnTo>
                  <a:lnTo>
                    <a:pt x="0" y="33265"/>
                  </a:lnTo>
                  <a:lnTo>
                    <a:pt x="0" y="0"/>
                  </a:lnTo>
                  <a:close/>
                </a:path>
              </a:pathLst>
            </a:custGeom>
            <a:ln w="9903">
              <a:solidFill>
                <a:srgbClr val="DD8AA4"/>
              </a:solidFill>
            </a:ln>
          </p:spPr>
          <p:txBody>
            <a:bodyPr wrap="square" lIns="0" tIns="0" rIns="0" bIns="0" rtlCol="0"/>
            <a:lstStyle/>
            <a:p>
              <a:endParaRPr/>
            </a:p>
          </p:txBody>
        </p:sp>
        <p:sp>
          <p:nvSpPr>
            <p:cNvPr id="96" name="object 10">
              <a:extLst>
                <a:ext uri="{FF2B5EF4-FFF2-40B4-BE49-F238E27FC236}">
                  <a16:creationId xmlns:a16="http://schemas.microsoft.com/office/drawing/2014/main" id="{1C6862FD-8AE1-4E44-A479-8E3485BC59D1}"/>
                </a:ext>
              </a:extLst>
            </p:cNvPr>
            <p:cNvSpPr/>
            <p:nvPr/>
          </p:nvSpPr>
          <p:spPr>
            <a:xfrm>
              <a:off x="2272903" y="3317287"/>
              <a:ext cx="81280" cy="33655"/>
            </a:xfrm>
            <a:custGeom>
              <a:avLst/>
              <a:gdLst/>
              <a:ahLst/>
              <a:cxnLst/>
              <a:rect l="l" t="t" r="r" b="b"/>
              <a:pathLst>
                <a:path w="81280" h="33654">
                  <a:moveTo>
                    <a:pt x="80812" y="33265"/>
                  </a:moveTo>
                  <a:lnTo>
                    <a:pt x="0" y="33265"/>
                  </a:lnTo>
                  <a:lnTo>
                    <a:pt x="0" y="0"/>
                  </a:lnTo>
                  <a:lnTo>
                    <a:pt x="80812" y="0"/>
                  </a:lnTo>
                  <a:lnTo>
                    <a:pt x="80812" y="33265"/>
                  </a:lnTo>
                  <a:close/>
                </a:path>
              </a:pathLst>
            </a:custGeom>
            <a:solidFill>
              <a:srgbClr val="4A2413"/>
            </a:solidFill>
          </p:spPr>
          <p:txBody>
            <a:bodyPr wrap="square" lIns="0" tIns="0" rIns="0" bIns="0" rtlCol="0"/>
            <a:lstStyle/>
            <a:p>
              <a:endParaRPr/>
            </a:p>
          </p:txBody>
        </p:sp>
        <p:sp>
          <p:nvSpPr>
            <p:cNvPr id="97" name="object 11">
              <a:extLst>
                <a:ext uri="{FF2B5EF4-FFF2-40B4-BE49-F238E27FC236}">
                  <a16:creationId xmlns:a16="http://schemas.microsoft.com/office/drawing/2014/main" id="{08A61584-4290-8749-BD4A-FD6366C5AC4C}"/>
                </a:ext>
              </a:extLst>
            </p:cNvPr>
            <p:cNvSpPr/>
            <p:nvPr/>
          </p:nvSpPr>
          <p:spPr>
            <a:xfrm>
              <a:off x="2230160" y="3152096"/>
              <a:ext cx="45720" cy="33655"/>
            </a:xfrm>
            <a:custGeom>
              <a:avLst/>
              <a:gdLst/>
              <a:ahLst/>
              <a:cxnLst/>
              <a:rect l="l" t="t" r="r" b="b"/>
              <a:pathLst>
                <a:path w="45719" h="33655">
                  <a:moveTo>
                    <a:pt x="45140" y="33265"/>
                  </a:moveTo>
                  <a:lnTo>
                    <a:pt x="0" y="33265"/>
                  </a:lnTo>
                  <a:lnTo>
                    <a:pt x="0" y="0"/>
                  </a:lnTo>
                  <a:lnTo>
                    <a:pt x="45140" y="0"/>
                  </a:lnTo>
                  <a:lnTo>
                    <a:pt x="45140" y="33265"/>
                  </a:lnTo>
                  <a:close/>
                </a:path>
              </a:pathLst>
            </a:custGeom>
            <a:solidFill>
              <a:srgbClr val="DD8AA4"/>
            </a:solidFill>
          </p:spPr>
          <p:txBody>
            <a:bodyPr wrap="square" lIns="0" tIns="0" rIns="0" bIns="0" rtlCol="0"/>
            <a:lstStyle/>
            <a:p>
              <a:endParaRPr/>
            </a:p>
          </p:txBody>
        </p:sp>
        <p:sp>
          <p:nvSpPr>
            <p:cNvPr id="98" name="object 12">
              <a:extLst>
                <a:ext uri="{FF2B5EF4-FFF2-40B4-BE49-F238E27FC236}">
                  <a16:creationId xmlns:a16="http://schemas.microsoft.com/office/drawing/2014/main" id="{98D33061-20FC-0B42-B9A9-597244EB89DF}"/>
                </a:ext>
              </a:extLst>
            </p:cNvPr>
            <p:cNvSpPr/>
            <p:nvPr/>
          </p:nvSpPr>
          <p:spPr>
            <a:xfrm>
              <a:off x="2230159" y="3152096"/>
              <a:ext cx="45720" cy="33655"/>
            </a:xfrm>
            <a:custGeom>
              <a:avLst/>
              <a:gdLst/>
              <a:ahLst/>
              <a:cxnLst/>
              <a:rect l="l" t="t" r="r" b="b"/>
              <a:pathLst>
                <a:path w="45719" h="33655">
                  <a:moveTo>
                    <a:pt x="0" y="0"/>
                  </a:moveTo>
                  <a:lnTo>
                    <a:pt x="45140" y="0"/>
                  </a:lnTo>
                  <a:lnTo>
                    <a:pt x="45140" y="33265"/>
                  </a:lnTo>
                  <a:lnTo>
                    <a:pt x="0" y="33265"/>
                  </a:lnTo>
                  <a:lnTo>
                    <a:pt x="0" y="0"/>
                  </a:lnTo>
                  <a:close/>
                </a:path>
              </a:pathLst>
            </a:custGeom>
            <a:ln w="9903">
              <a:solidFill>
                <a:srgbClr val="DD8AA4"/>
              </a:solidFill>
            </a:ln>
          </p:spPr>
          <p:txBody>
            <a:bodyPr wrap="square" lIns="0" tIns="0" rIns="0" bIns="0" rtlCol="0"/>
            <a:lstStyle/>
            <a:p>
              <a:endParaRPr/>
            </a:p>
          </p:txBody>
        </p:sp>
        <p:sp>
          <p:nvSpPr>
            <p:cNvPr id="99" name="object 13">
              <a:extLst>
                <a:ext uri="{FF2B5EF4-FFF2-40B4-BE49-F238E27FC236}">
                  <a16:creationId xmlns:a16="http://schemas.microsoft.com/office/drawing/2014/main" id="{27CE8B74-9E29-3244-841D-E60622D532D1}"/>
                </a:ext>
              </a:extLst>
            </p:cNvPr>
            <p:cNvSpPr/>
            <p:nvPr/>
          </p:nvSpPr>
          <p:spPr>
            <a:xfrm>
              <a:off x="2230158" y="2821736"/>
              <a:ext cx="368935" cy="363855"/>
            </a:xfrm>
            <a:custGeom>
              <a:avLst/>
              <a:gdLst/>
              <a:ahLst/>
              <a:cxnLst/>
              <a:rect l="l" t="t" r="r" b="b"/>
              <a:pathLst>
                <a:path w="368935" h="363855">
                  <a:moveTo>
                    <a:pt x="169938" y="0"/>
                  </a:moveTo>
                  <a:lnTo>
                    <a:pt x="0" y="0"/>
                  </a:lnTo>
                  <a:lnTo>
                    <a:pt x="0" y="32067"/>
                  </a:lnTo>
                  <a:lnTo>
                    <a:pt x="169938" y="32067"/>
                  </a:lnTo>
                  <a:lnTo>
                    <a:pt x="169938" y="0"/>
                  </a:lnTo>
                  <a:close/>
                </a:path>
                <a:path w="368935" h="363855">
                  <a:moveTo>
                    <a:pt x="368401" y="330365"/>
                  </a:moveTo>
                  <a:lnTo>
                    <a:pt x="45135" y="330365"/>
                  </a:lnTo>
                  <a:lnTo>
                    <a:pt x="45135" y="363626"/>
                  </a:lnTo>
                  <a:lnTo>
                    <a:pt x="368401" y="363626"/>
                  </a:lnTo>
                  <a:lnTo>
                    <a:pt x="368401" y="330365"/>
                  </a:lnTo>
                  <a:close/>
                </a:path>
              </a:pathLst>
            </a:custGeom>
            <a:solidFill>
              <a:srgbClr val="4A2413"/>
            </a:solidFill>
          </p:spPr>
          <p:txBody>
            <a:bodyPr wrap="square" lIns="0" tIns="0" rIns="0" bIns="0" rtlCol="0"/>
            <a:lstStyle/>
            <a:p>
              <a:endParaRPr/>
            </a:p>
          </p:txBody>
        </p:sp>
        <p:sp>
          <p:nvSpPr>
            <p:cNvPr id="100" name="object 14">
              <a:extLst>
                <a:ext uri="{FF2B5EF4-FFF2-40B4-BE49-F238E27FC236}">
                  <a16:creationId xmlns:a16="http://schemas.microsoft.com/office/drawing/2014/main" id="{18A87A20-0B5C-4548-B716-7FBE6C3FF2C1}"/>
                </a:ext>
              </a:extLst>
            </p:cNvPr>
            <p:cNvSpPr/>
            <p:nvPr/>
          </p:nvSpPr>
          <p:spPr>
            <a:xfrm>
              <a:off x="2230160" y="2573325"/>
              <a:ext cx="107314" cy="33655"/>
            </a:xfrm>
            <a:custGeom>
              <a:avLst/>
              <a:gdLst/>
              <a:ahLst/>
              <a:cxnLst/>
              <a:rect l="l" t="t" r="r" b="b"/>
              <a:pathLst>
                <a:path w="107314" h="33655">
                  <a:moveTo>
                    <a:pt x="106928" y="33265"/>
                  </a:moveTo>
                  <a:lnTo>
                    <a:pt x="0" y="33265"/>
                  </a:lnTo>
                  <a:lnTo>
                    <a:pt x="0" y="0"/>
                  </a:lnTo>
                  <a:lnTo>
                    <a:pt x="106928" y="0"/>
                  </a:lnTo>
                  <a:lnTo>
                    <a:pt x="106928" y="33265"/>
                  </a:lnTo>
                  <a:close/>
                </a:path>
              </a:pathLst>
            </a:custGeom>
            <a:solidFill>
              <a:srgbClr val="00C2A4"/>
            </a:solidFill>
          </p:spPr>
          <p:txBody>
            <a:bodyPr wrap="square" lIns="0" tIns="0" rIns="0" bIns="0" rtlCol="0"/>
            <a:lstStyle/>
            <a:p>
              <a:endParaRPr/>
            </a:p>
          </p:txBody>
        </p:sp>
        <p:sp>
          <p:nvSpPr>
            <p:cNvPr id="101" name="object 15">
              <a:extLst>
                <a:ext uri="{FF2B5EF4-FFF2-40B4-BE49-F238E27FC236}">
                  <a16:creationId xmlns:a16="http://schemas.microsoft.com/office/drawing/2014/main" id="{5C042655-732B-2A4A-829B-764CB867CA21}"/>
                </a:ext>
              </a:extLst>
            </p:cNvPr>
            <p:cNvSpPr/>
            <p:nvPr/>
          </p:nvSpPr>
          <p:spPr>
            <a:xfrm>
              <a:off x="2230159" y="2573325"/>
              <a:ext cx="107314" cy="33020"/>
            </a:xfrm>
            <a:custGeom>
              <a:avLst/>
              <a:gdLst/>
              <a:ahLst/>
              <a:cxnLst/>
              <a:rect l="l" t="t" r="r" b="b"/>
              <a:pathLst>
                <a:path w="107314" h="33019">
                  <a:moveTo>
                    <a:pt x="0" y="0"/>
                  </a:moveTo>
                  <a:lnTo>
                    <a:pt x="106928" y="0"/>
                  </a:lnTo>
                  <a:lnTo>
                    <a:pt x="106928" y="32879"/>
                  </a:lnTo>
                  <a:lnTo>
                    <a:pt x="0" y="32879"/>
                  </a:lnTo>
                  <a:lnTo>
                    <a:pt x="0" y="0"/>
                  </a:lnTo>
                  <a:close/>
                </a:path>
              </a:pathLst>
            </a:custGeom>
            <a:ln w="9903">
              <a:solidFill>
                <a:srgbClr val="00C2A4"/>
              </a:solidFill>
            </a:ln>
          </p:spPr>
          <p:txBody>
            <a:bodyPr wrap="square" lIns="0" tIns="0" rIns="0" bIns="0" rtlCol="0"/>
            <a:lstStyle/>
            <a:p>
              <a:endParaRPr/>
            </a:p>
          </p:txBody>
        </p:sp>
        <p:sp>
          <p:nvSpPr>
            <p:cNvPr id="102" name="object 16">
              <a:extLst>
                <a:ext uri="{FF2B5EF4-FFF2-40B4-BE49-F238E27FC236}">
                  <a16:creationId xmlns:a16="http://schemas.microsoft.com/office/drawing/2014/main" id="{41FEC205-E85E-2A4C-A87E-C0183284E59E}"/>
                </a:ext>
              </a:extLst>
            </p:cNvPr>
            <p:cNvSpPr/>
            <p:nvPr/>
          </p:nvSpPr>
          <p:spPr>
            <a:xfrm>
              <a:off x="2337088" y="2573325"/>
              <a:ext cx="108585" cy="33655"/>
            </a:xfrm>
            <a:custGeom>
              <a:avLst/>
              <a:gdLst/>
              <a:ahLst/>
              <a:cxnLst/>
              <a:rect l="l" t="t" r="r" b="b"/>
              <a:pathLst>
                <a:path w="108585" h="33655">
                  <a:moveTo>
                    <a:pt x="108156" y="33265"/>
                  </a:moveTo>
                  <a:lnTo>
                    <a:pt x="0" y="33265"/>
                  </a:lnTo>
                  <a:lnTo>
                    <a:pt x="0" y="0"/>
                  </a:lnTo>
                  <a:lnTo>
                    <a:pt x="108156" y="0"/>
                  </a:lnTo>
                  <a:lnTo>
                    <a:pt x="108156" y="33265"/>
                  </a:lnTo>
                  <a:close/>
                </a:path>
              </a:pathLst>
            </a:custGeom>
            <a:solidFill>
              <a:srgbClr val="69005B"/>
            </a:solidFill>
          </p:spPr>
          <p:txBody>
            <a:bodyPr wrap="square" lIns="0" tIns="0" rIns="0" bIns="0" rtlCol="0"/>
            <a:lstStyle/>
            <a:p>
              <a:endParaRPr/>
            </a:p>
          </p:txBody>
        </p:sp>
        <p:sp>
          <p:nvSpPr>
            <p:cNvPr id="103" name="object 17">
              <a:extLst>
                <a:ext uri="{FF2B5EF4-FFF2-40B4-BE49-F238E27FC236}">
                  <a16:creationId xmlns:a16="http://schemas.microsoft.com/office/drawing/2014/main" id="{CA485D32-47B1-124D-BBD3-999A6B0A157E}"/>
                </a:ext>
              </a:extLst>
            </p:cNvPr>
            <p:cNvSpPr/>
            <p:nvPr/>
          </p:nvSpPr>
          <p:spPr>
            <a:xfrm>
              <a:off x="2337088" y="2573325"/>
              <a:ext cx="108585" cy="33020"/>
            </a:xfrm>
            <a:custGeom>
              <a:avLst/>
              <a:gdLst/>
              <a:ahLst/>
              <a:cxnLst/>
              <a:rect l="l" t="t" r="r" b="b"/>
              <a:pathLst>
                <a:path w="108585" h="33019">
                  <a:moveTo>
                    <a:pt x="0" y="0"/>
                  </a:moveTo>
                  <a:lnTo>
                    <a:pt x="108156" y="0"/>
                  </a:lnTo>
                  <a:lnTo>
                    <a:pt x="108156" y="32879"/>
                  </a:lnTo>
                  <a:lnTo>
                    <a:pt x="0" y="32879"/>
                  </a:lnTo>
                  <a:lnTo>
                    <a:pt x="0" y="0"/>
                  </a:lnTo>
                  <a:close/>
                </a:path>
              </a:pathLst>
            </a:custGeom>
            <a:ln w="9903">
              <a:solidFill>
                <a:srgbClr val="69005B"/>
              </a:solidFill>
            </a:ln>
          </p:spPr>
          <p:txBody>
            <a:bodyPr wrap="square" lIns="0" tIns="0" rIns="0" bIns="0" rtlCol="0"/>
            <a:lstStyle/>
            <a:p>
              <a:endParaRPr/>
            </a:p>
          </p:txBody>
        </p:sp>
        <p:sp>
          <p:nvSpPr>
            <p:cNvPr id="104" name="object 18">
              <a:extLst>
                <a:ext uri="{FF2B5EF4-FFF2-40B4-BE49-F238E27FC236}">
                  <a16:creationId xmlns:a16="http://schemas.microsoft.com/office/drawing/2014/main" id="{7233B4EF-08AD-A04B-B682-40DEB6CD864C}"/>
                </a:ext>
              </a:extLst>
            </p:cNvPr>
            <p:cNvSpPr/>
            <p:nvPr/>
          </p:nvSpPr>
          <p:spPr>
            <a:xfrm>
              <a:off x="2230160" y="2489838"/>
              <a:ext cx="53975" cy="33655"/>
            </a:xfrm>
            <a:custGeom>
              <a:avLst/>
              <a:gdLst/>
              <a:ahLst/>
              <a:cxnLst/>
              <a:rect l="l" t="t" r="r" b="b"/>
              <a:pathLst>
                <a:path w="53975" h="33655">
                  <a:moveTo>
                    <a:pt x="53459" y="33582"/>
                  </a:moveTo>
                  <a:lnTo>
                    <a:pt x="0" y="33582"/>
                  </a:lnTo>
                  <a:lnTo>
                    <a:pt x="0" y="0"/>
                  </a:lnTo>
                  <a:lnTo>
                    <a:pt x="53459" y="0"/>
                  </a:lnTo>
                  <a:lnTo>
                    <a:pt x="53459" y="33582"/>
                  </a:lnTo>
                  <a:close/>
                </a:path>
              </a:pathLst>
            </a:custGeom>
            <a:solidFill>
              <a:srgbClr val="69005B"/>
            </a:solidFill>
          </p:spPr>
          <p:txBody>
            <a:bodyPr wrap="square" lIns="0" tIns="0" rIns="0" bIns="0" rtlCol="0"/>
            <a:lstStyle/>
            <a:p>
              <a:endParaRPr/>
            </a:p>
          </p:txBody>
        </p:sp>
        <p:sp>
          <p:nvSpPr>
            <p:cNvPr id="105" name="object 19">
              <a:extLst>
                <a:ext uri="{FF2B5EF4-FFF2-40B4-BE49-F238E27FC236}">
                  <a16:creationId xmlns:a16="http://schemas.microsoft.com/office/drawing/2014/main" id="{47C8A146-F758-A547-B3CE-74949F86E7CF}"/>
                </a:ext>
              </a:extLst>
            </p:cNvPr>
            <p:cNvSpPr/>
            <p:nvPr/>
          </p:nvSpPr>
          <p:spPr>
            <a:xfrm>
              <a:off x="2230160" y="2490145"/>
              <a:ext cx="53975" cy="33655"/>
            </a:xfrm>
            <a:custGeom>
              <a:avLst/>
              <a:gdLst/>
              <a:ahLst/>
              <a:cxnLst/>
              <a:rect l="l" t="t" r="r" b="b"/>
              <a:pathLst>
                <a:path w="53975" h="33655">
                  <a:moveTo>
                    <a:pt x="0" y="0"/>
                  </a:moveTo>
                  <a:lnTo>
                    <a:pt x="53459" y="0"/>
                  </a:lnTo>
                  <a:lnTo>
                    <a:pt x="53459" y="33275"/>
                  </a:lnTo>
                  <a:lnTo>
                    <a:pt x="0" y="33275"/>
                  </a:lnTo>
                  <a:lnTo>
                    <a:pt x="0" y="0"/>
                  </a:lnTo>
                  <a:close/>
                </a:path>
              </a:pathLst>
            </a:custGeom>
            <a:ln w="9903">
              <a:solidFill>
                <a:srgbClr val="69005B"/>
              </a:solidFill>
            </a:ln>
          </p:spPr>
          <p:txBody>
            <a:bodyPr wrap="square" lIns="0" tIns="0" rIns="0" bIns="0" rtlCol="0"/>
            <a:lstStyle/>
            <a:p>
              <a:endParaRPr/>
            </a:p>
          </p:txBody>
        </p:sp>
        <p:sp>
          <p:nvSpPr>
            <p:cNvPr id="106" name="object 20">
              <a:extLst>
                <a:ext uri="{FF2B5EF4-FFF2-40B4-BE49-F238E27FC236}">
                  <a16:creationId xmlns:a16="http://schemas.microsoft.com/office/drawing/2014/main" id="{712E658D-B602-1541-B7F1-938A9DA70EF1}"/>
                </a:ext>
              </a:extLst>
            </p:cNvPr>
            <p:cNvSpPr/>
            <p:nvPr/>
          </p:nvSpPr>
          <p:spPr>
            <a:xfrm>
              <a:off x="2230158" y="2573337"/>
              <a:ext cx="378460" cy="198755"/>
            </a:xfrm>
            <a:custGeom>
              <a:avLst/>
              <a:gdLst/>
              <a:ahLst/>
              <a:cxnLst/>
              <a:rect l="l" t="t" r="r" b="b"/>
              <a:pathLst>
                <a:path w="378460" h="198755">
                  <a:moveTo>
                    <a:pt x="42735" y="165176"/>
                  </a:moveTo>
                  <a:lnTo>
                    <a:pt x="0" y="165176"/>
                  </a:lnTo>
                  <a:lnTo>
                    <a:pt x="0" y="198755"/>
                  </a:lnTo>
                  <a:lnTo>
                    <a:pt x="42735" y="198755"/>
                  </a:lnTo>
                  <a:lnTo>
                    <a:pt x="42735" y="165176"/>
                  </a:lnTo>
                  <a:close/>
                </a:path>
                <a:path w="378460" h="198755">
                  <a:moveTo>
                    <a:pt x="42735" y="82003"/>
                  </a:moveTo>
                  <a:lnTo>
                    <a:pt x="0" y="82003"/>
                  </a:lnTo>
                  <a:lnTo>
                    <a:pt x="0" y="115265"/>
                  </a:lnTo>
                  <a:lnTo>
                    <a:pt x="42735" y="115265"/>
                  </a:lnTo>
                  <a:lnTo>
                    <a:pt x="42735" y="82003"/>
                  </a:lnTo>
                  <a:close/>
                </a:path>
                <a:path w="378460" h="198755">
                  <a:moveTo>
                    <a:pt x="377913" y="0"/>
                  </a:moveTo>
                  <a:lnTo>
                    <a:pt x="215074" y="0"/>
                  </a:lnTo>
                  <a:lnTo>
                    <a:pt x="215074" y="33261"/>
                  </a:lnTo>
                  <a:lnTo>
                    <a:pt x="377913" y="33261"/>
                  </a:lnTo>
                  <a:lnTo>
                    <a:pt x="377913" y="0"/>
                  </a:lnTo>
                  <a:close/>
                </a:path>
              </a:pathLst>
            </a:custGeom>
            <a:solidFill>
              <a:srgbClr val="DD8AA4"/>
            </a:solidFill>
          </p:spPr>
          <p:txBody>
            <a:bodyPr wrap="square" lIns="0" tIns="0" rIns="0" bIns="0" rtlCol="0"/>
            <a:lstStyle/>
            <a:p>
              <a:endParaRPr/>
            </a:p>
          </p:txBody>
        </p:sp>
        <p:sp>
          <p:nvSpPr>
            <p:cNvPr id="155" name="object 21">
              <a:extLst>
                <a:ext uri="{FF2B5EF4-FFF2-40B4-BE49-F238E27FC236}">
                  <a16:creationId xmlns:a16="http://schemas.microsoft.com/office/drawing/2014/main" id="{FA3A7F2D-8D26-9A41-B735-3EC3AF28F1C4}"/>
                </a:ext>
              </a:extLst>
            </p:cNvPr>
            <p:cNvSpPr/>
            <p:nvPr/>
          </p:nvSpPr>
          <p:spPr>
            <a:xfrm>
              <a:off x="2230159" y="2573325"/>
              <a:ext cx="378460" cy="198755"/>
            </a:xfrm>
            <a:custGeom>
              <a:avLst/>
              <a:gdLst/>
              <a:ahLst/>
              <a:cxnLst/>
              <a:rect l="l" t="t" r="r" b="b"/>
              <a:pathLst>
                <a:path w="378460" h="198755">
                  <a:moveTo>
                    <a:pt x="0" y="165180"/>
                  </a:moveTo>
                  <a:lnTo>
                    <a:pt x="42743" y="165180"/>
                  </a:lnTo>
                  <a:lnTo>
                    <a:pt x="42743" y="198456"/>
                  </a:lnTo>
                  <a:lnTo>
                    <a:pt x="0" y="198456"/>
                  </a:lnTo>
                  <a:lnTo>
                    <a:pt x="0" y="165180"/>
                  </a:lnTo>
                  <a:close/>
                </a:path>
                <a:path w="378460" h="198755">
                  <a:moveTo>
                    <a:pt x="0" y="82397"/>
                  </a:moveTo>
                  <a:lnTo>
                    <a:pt x="42743" y="82397"/>
                  </a:lnTo>
                  <a:lnTo>
                    <a:pt x="42743" y="115276"/>
                  </a:lnTo>
                  <a:lnTo>
                    <a:pt x="0" y="115276"/>
                  </a:lnTo>
                  <a:lnTo>
                    <a:pt x="0" y="82397"/>
                  </a:lnTo>
                  <a:close/>
                </a:path>
                <a:path w="378460" h="198755">
                  <a:moveTo>
                    <a:pt x="215084" y="0"/>
                  </a:moveTo>
                  <a:lnTo>
                    <a:pt x="377918" y="0"/>
                  </a:lnTo>
                  <a:lnTo>
                    <a:pt x="377918" y="32879"/>
                  </a:lnTo>
                  <a:lnTo>
                    <a:pt x="215084" y="32879"/>
                  </a:lnTo>
                  <a:lnTo>
                    <a:pt x="215084" y="0"/>
                  </a:lnTo>
                  <a:close/>
                </a:path>
              </a:pathLst>
            </a:custGeom>
            <a:ln w="9903">
              <a:solidFill>
                <a:srgbClr val="DD8AA4"/>
              </a:solidFill>
            </a:ln>
          </p:spPr>
          <p:txBody>
            <a:bodyPr wrap="square" lIns="0" tIns="0" rIns="0" bIns="0" rtlCol="0"/>
            <a:lstStyle/>
            <a:p>
              <a:endParaRPr/>
            </a:p>
          </p:txBody>
        </p:sp>
        <p:sp>
          <p:nvSpPr>
            <p:cNvPr id="156" name="object 22">
              <a:extLst>
                <a:ext uri="{FF2B5EF4-FFF2-40B4-BE49-F238E27FC236}">
                  <a16:creationId xmlns:a16="http://schemas.microsoft.com/office/drawing/2014/main" id="{D4CF493F-37AA-1D4C-84F3-8911E500584B}"/>
                </a:ext>
              </a:extLst>
            </p:cNvPr>
            <p:cNvSpPr/>
            <p:nvPr/>
          </p:nvSpPr>
          <p:spPr>
            <a:xfrm>
              <a:off x="2230160" y="2406936"/>
              <a:ext cx="43180" cy="33655"/>
            </a:xfrm>
            <a:custGeom>
              <a:avLst/>
              <a:gdLst/>
              <a:ahLst/>
              <a:cxnLst/>
              <a:rect l="l" t="t" r="r" b="b"/>
              <a:pathLst>
                <a:path w="43180" h="33655">
                  <a:moveTo>
                    <a:pt x="42743" y="33265"/>
                  </a:moveTo>
                  <a:lnTo>
                    <a:pt x="0" y="33265"/>
                  </a:lnTo>
                  <a:lnTo>
                    <a:pt x="0" y="0"/>
                  </a:lnTo>
                  <a:lnTo>
                    <a:pt x="42743" y="0"/>
                  </a:lnTo>
                  <a:lnTo>
                    <a:pt x="42743" y="33265"/>
                  </a:lnTo>
                  <a:close/>
                </a:path>
              </a:pathLst>
            </a:custGeom>
            <a:solidFill>
              <a:srgbClr val="DD8AA4"/>
            </a:solidFill>
          </p:spPr>
          <p:txBody>
            <a:bodyPr wrap="square" lIns="0" tIns="0" rIns="0" bIns="0" rtlCol="0"/>
            <a:lstStyle/>
            <a:p>
              <a:endParaRPr/>
            </a:p>
          </p:txBody>
        </p:sp>
        <p:sp>
          <p:nvSpPr>
            <p:cNvPr id="157" name="object 23">
              <a:extLst>
                <a:ext uri="{FF2B5EF4-FFF2-40B4-BE49-F238E27FC236}">
                  <a16:creationId xmlns:a16="http://schemas.microsoft.com/office/drawing/2014/main" id="{8AABDCDF-143D-2B40-9E71-E4F13AF67A31}"/>
                </a:ext>
              </a:extLst>
            </p:cNvPr>
            <p:cNvSpPr/>
            <p:nvPr/>
          </p:nvSpPr>
          <p:spPr>
            <a:xfrm>
              <a:off x="2230159" y="2406936"/>
              <a:ext cx="43180" cy="33655"/>
            </a:xfrm>
            <a:custGeom>
              <a:avLst/>
              <a:gdLst/>
              <a:ahLst/>
              <a:cxnLst/>
              <a:rect l="l" t="t" r="r" b="b"/>
              <a:pathLst>
                <a:path w="43180" h="33655">
                  <a:moveTo>
                    <a:pt x="0" y="0"/>
                  </a:moveTo>
                  <a:lnTo>
                    <a:pt x="42743" y="0"/>
                  </a:lnTo>
                  <a:lnTo>
                    <a:pt x="42743" y="33265"/>
                  </a:lnTo>
                  <a:lnTo>
                    <a:pt x="0" y="33265"/>
                  </a:lnTo>
                  <a:lnTo>
                    <a:pt x="0" y="0"/>
                  </a:lnTo>
                  <a:close/>
                </a:path>
              </a:pathLst>
            </a:custGeom>
            <a:ln w="9903">
              <a:solidFill>
                <a:srgbClr val="DD8AA4"/>
              </a:solidFill>
            </a:ln>
          </p:spPr>
          <p:txBody>
            <a:bodyPr wrap="square" lIns="0" tIns="0" rIns="0" bIns="0" rtlCol="0"/>
            <a:lstStyle/>
            <a:p>
              <a:endParaRPr/>
            </a:p>
          </p:txBody>
        </p:sp>
        <p:sp>
          <p:nvSpPr>
            <p:cNvPr id="158" name="object 24">
              <a:extLst>
                <a:ext uri="{FF2B5EF4-FFF2-40B4-BE49-F238E27FC236}">
                  <a16:creationId xmlns:a16="http://schemas.microsoft.com/office/drawing/2014/main" id="{E1064F08-D41D-334C-9617-409449C7F9B6}"/>
                </a:ext>
              </a:extLst>
            </p:cNvPr>
            <p:cNvSpPr/>
            <p:nvPr/>
          </p:nvSpPr>
          <p:spPr>
            <a:xfrm>
              <a:off x="2272893" y="2573337"/>
              <a:ext cx="713105" cy="115570"/>
            </a:xfrm>
            <a:custGeom>
              <a:avLst/>
              <a:gdLst/>
              <a:ahLst/>
              <a:cxnLst/>
              <a:rect l="l" t="t" r="r" b="b"/>
              <a:pathLst>
                <a:path w="713105" h="115569">
                  <a:moveTo>
                    <a:pt x="102209" y="82003"/>
                  </a:moveTo>
                  <a:lnTo>
                    <a:pt x="0" y="82003"/>
                  </a:lnTo>
                  <a:lnTo>
                    <a:pt x="0" y="115265"/>
                  </a:lnTo>
                  <a:lnTo>
                    <a:pt x="102209" y="115265"/>
                  </a:lnTo>
                  <a:lnTo>
                    <a:pt x="102209" y="82003"/>
                  </a:lnTo>
                  <a:close/>
                </a:path>
                <a:path w="713105" h="115569">
                  <a:moveTo>
                    <a:pt x="713054" y="0"/>
                  </a:moveTo>
                  <a:lnTo>
                    <a:pt x="335178" y="0"/>
                  </a:lnTo>
                  <a:lnTo>
                    <a:pt x="335178" y="33261"/>
                  </a:lnTo>
                  <a:lnTo>
                    <a:pt x="713054" y="33261"/>
                  </a:lnTo>
                  <a:lnTo>
                    <a:pt x="713054" y="0"/>
                  </a:lnTo>
                  <a:close/>
                </a:path>
              </a:pathLst>
            </a:custGeom>
            <a:solidFill>
              <a:srgbClr val="4A2413"/>
            </a:solidFill>
          </p:spPr>
          <p:txBody>
            <a:bodyPr wrap="square" lIns="0" tIns="0" rIns="0" bIns="0" rtlCol="0"/>
            <a:lstStyle/>
            <a:p>
              <a:endParaRPr/>
            </a:p>
          </p:txBody>
        </p:sp>
        <p:sp>
          <p:nvSpPr>
            <p:cNvPr id="159" name="object 25">
              <a:extLst>
                <a:ext uri="{FF2B5EF4-FFF2-40B4-BE49-F238E27FC236}">
                  <a16:creationId xmlns:a16="http://schemas.microsoft.com/office/drawing/2014/main" id="{2075932C-2830-D443-A0B9-9A6E3C8CE9B8}"/>
                </a:ext>
              </a:extLst>
            </p:cNvPr>
            <p:cNvSpPr/>
            <p:nvPr/>
          </p:nvSpPr>
          <p:spPr>
            <a:xfrm>
              <a:off x="2230159" y="2573325"/>
              <a:ext cx="1292225" cy="1026160"/>
            </a:xfrm>
            <a:custGeom>
              <a:avLst/>
              <a:gdLst/>
              <a:ahLst/>
              <a:cxnLst/>
              <a:rect l="l" t="t" r="r" b="b"/>
              <a:pathLst>
                <a:path w="1292225" h="1026160">
                  <a:moveTo>
                    <a:pt x="42743" y="992322"/>
                  </a:moveTo>
                  <a:lnTo>
                    <a:pt x="370757" y="992322"/>
                  </a:lnTo>
                  <a:lnTo>
                    <a:pt x="370757" y="1025587"/>
                  </a:lnTo>
                  <a:lnTo>
                    <a:pt x="42743" y="1025587"/>
                  </a:lnTo>
                  <a:lnTo>
                    <a:pt x="42743" y="992322"/>
                  </a:lnTo>
                  <a:close/>
                </a:path>
                <a:path w="1292225" h="1026160">
                  <a:moveTo>
                    <a:pt x="437339" y="910350"/>
                  </a:moveTo>
                  <a:lnTo>
                    <a:pt x="1291784" y="910350"/>
                  </a:lnTo>
                  <a:lnTo>
                    <a:pt x="1291784" y="944002"/>
                  </a:lnTo>
                  <a:lnTo>
                    <a:pt x="437339" y="944002"/>
                  </a:lnTo>
                  <a:lnTo>
                    <a:pt x="437339" y="910350"/>
                  </a:lnTo>
                  <a:close/>
                </a:path>
                <a:path w="1292225" h="1026160">
                  <a:moveTo>
                    <a:pt x="0" y="827131"/>
                  </a:moveTo>
                  <a:lnTo>
                    <a:pt x="54657" y="827131"/>
                  </a:lnTo>
                  <a:lnTo>
                    <a:pt x="54657" y="860407"/>
                  </a:lnTo>
                  <a:lnTo>
                    <a:pt x="0" y="860407"/>
                  </a:lnTo>
                  <a:lnTo>
                    <a:pt x="0" y="827131"/>
                  </a:lnTo>
                  <a:close/>
                </a:path>
                <a:path w="1292225" h="1026160">
                  <a:moveTo>
                    <a:pt x="42743" y="743961"/>
                  </a:moveTo>
                  <a:lnTo>
                    <a:pt x="123556" y="743961"/>
                  </a:lnTo>
                  <a:lnTo>
                    <a:pt x="123556" y="777227"/>
                  </a:lnTo>
                  <a:lnTo>
                    <a:pt x="42743" y="777227"/>
                  </a:lnTo>
                  <a:lnTo>
                    <a:pt x="42743" y="743961"/>
                  </a:lnTo>
                  <a:close/>
                </a:path>
                <a:path w="1292225" h="1026160">
                  <a:moveTo>
                    <a:pt x="45140" y="578771"/>
                  </a:moveTo>
                  <a:lnTo>
                    <a:pt x="368787" y="578771"/>
                  </a:lnTo>
                  <a:lnTo>
                    <a:pt x="368787" y="612037"/>
                  </a:lnTo>
                  <a:lnTo>
                    <a:pt x="45140" y="612037"/>
                  </a:lnTo>
                  <a:lnTo>
                    <a:pt x="45140" y="578771"/>
                  </a:lnTo>
                  <a:close/>
                </a:path>
                <a:path w="1292225" h="1026160">
                  <a:moveTo>
                    <a:pt x="0" y="248399"/>
                  </a:moveTo>
                  <a:lnTo>
                    <a:pt x="169944" y="248399"/>
                  </a:lnTo>
                  <a:lnTo>
                    <a:pt x="169944" y="280467"/>
                  </a:lnTo>
                  <a:lnTo>
                    <a:pt x="0" y="280467"/>
                  </a:lnTo>
                  <a:lnTo>
                    <a:pt x="0" y="248399"/>
                  </a:lnTo>
                  <a:close/>
                </a:path>
                <a:path w="1292225" h="1026160">
                  <a:moveTo>
                    <a:pt x="42743" y="82397"/>
                  </a:moveTo>
                  <a:lnTo>
                    <a:pt x="144947" y="82397"/>
                  </a:lnTo>
                  <a:lnTo>
                    <a:pt x="144947" y="115276"/>
                  </a:lnTo>
                  <a:lnTo>
                    <a:pt x="42743" y="115276"/>
                  </a:lnTo>
                  <a:lnTo>
                    <a:pt x="42743" y="82397"/>
                  </a:lnTo>
                  <a:close/>
                </a:path>
                <a:path w="1292225" h="1026160">
                  <a:moveTo>
                    <a:pt x="377918" y="0"/>
                  </a:moveTo>
                  <a:lnTo>
                    <a:pt x="755796" y="0"/>
                  </a:lnTo>
                  <a:lnTo>
                    <a:pt x="755796" y="32879"/>
                  </a:lnTo>
                  <a:lnTo>
                    <a:pt x="377918" y="32879"/>
                  </a:lnTo>
                  <a:lnTo>
                    <a:pt x="377918" y="0"/>
                  </a:lnTo>
                  <a:close/>
                </a:path>
              </a:pathLst>
            </a:custGeom>
            <a:ln w="9903">
              <a:solidFill>
                <a:srgbClr val="4A2413"/>
              </a:solidFill>
            </a:ln>
          </p:spPr>
          <p:txBody>
            <a:bodyPr wrap="square" lIns="0" tIns="0" rIns="0" bIns="0" rtlCol="0"/>
            <a:lstStyle/>
            <a:p>
              <a:endParaRPr/>
            </a:p>
          </p:txBody>
        </p:sp>
        <p:sp>
          <p:nvSpPr>
            <p:cNvPr id="160" name="object 26">
              <a:extLst>
                <a:ext uri="{FF2B5EF4-FFF2-40B4-BE49-F238E27FC236}">
                  <a16:creationId xmlns:a16="http://schemas.microsoft.com/office/drawing/2014/main" id="{ADCA9248-42ED-5C43-A2AC-88443ABACA9C}"/>
                </a:ext>
              </a:extLst>
            </p:cNvPr>
            <p:cNvSpPr/>
            <p:nvPr/>
          </p:nvSpPr>
          <p:spPr>
            <a:xfrm>
              <a:off x="2230158" y="2324975"/>
              <a:ext cx="1134110" cy="1274445"/>
            </a:xfrm>
            <a:custGeom>
              <a:avLst/>
              <a:gdLst/>
              <a:ahLst/>
              <a:cxnLst/>
              <a:rect l="l" t="t" r="r" b="b"/>
              <a:pathLst>
                <a:path w="1134110" h="1274445">
                  <a:moveTo>
                    <a:pt x="54343" y="910310"/>
                  </a:moveTo>
                  <a:lnTo>
                    <a:pt x="0" y="910310"/>
                  </a:lnTo>
                  <a:lnTo>
                    <a:pt x="0" y="943571"/>
                  </a:lnTo>
                  <a:lnTo>
                    <a:pt x="54343" y="943571"/>
                  </a:lnTo>
                  <a:lnTo>
                    <a:pt x="54343" y="910310"/>
                  </a:lnTo>
                  <a:close/>
                </a:path>
                <a:path w="1134110" h="1274445">
                  <a:moveTo>
                    <a:pt x="141389" y="661936"/>
                  </a:moveTo>
                  <a:lnTo>
                    <a:pt x="0" y="661936"/>
                  </a:lnTo>
                  <a:lnTo>
                    <a:pt x="0" y="695210"/>
                  </a:lnTo>
                  <a:lnTo>
                    <a:pt x="141389" y="695210"/>
                  </a:lnTo>
                  <a:lnTo>
                    <a:pt x="141389" y="661936"/>
                  </a:lnTo>
                  <a:close/>
                </a:path>
                <a:path w="1134110" h="1274445">
                  <a:moveTo>
                    <a:pt x="204368" y="413537"/>
                  </a:moveTo>
                  <a:lnTo>
                    <a:pt x="42735" y="413537"/>
                  </a:lnTo>
                  <a:lnTo>
                    <a:pt x="42735" y="447116"/>
                  </a:lnTo>
                  <a:lnTo>
                    <a:pt x="204368" y="447116"/>
                  </a:lnTo>
                  <a:lnTo>
                    <a:pt x="204368" y="413537"/>
                  </a:lnTo>
                  <a:close/>
                </a:path>
                <a:path w="1134110" h="1274445">
                  <a:moveTo>
                    <a:pt x="215074" y="164871"/>
                  </a:moveTo>
                  <a:lnTo>
                    <a:pt x="53454" y="164871"/>
                  </a:lnTo>
                  <a:lnTo>
                    <a:pt x="53454" y="198450"/>
                  </a:lnTo>
                  <a:lnTo>
                    <a:pt x="215074" y="198450"/>
                  </a:lnTo>
                  <a:lnTo>
                    <a:pt x="215074" y="164871"/>
                  </a:lnTo>
                  <a:close/>
                </a:path>
                <a:path w="1134110" h="1274445">
                  <a:moveTo>
                    <a:pt x="242392" y="0"/>
                  </a:moveTo>
                  <a:lnTo>
                    <a:pt x="0" y="0"/>
                  </a:lnTo>
                  <a:lnTo>
                    <a:pt x="0" y="33261"/>
                  </a:lnTo>
                  <a:lnTo>
                    <a:pt x="242392" y="33261"/>
                  </a:lnTo>
                  <a:lnTo>
                    <a:pt x="242392" y="0"/>
                  </a:lnTo>
                  <a:close/>
                </a:path>
                <a:path w="1134110" h="1274445">
                  <a:moveTo>
                    <a:pt x="409981" y="578726"/>
                  </a:moveTo>
                  <a:lnTo>
                    <a:pt x="0" y="578726"/>
                  </a:lnTo>
                  <a:lnTo>
                    <a:pt x="0" y="611987"/>
                  </a:lnTo>
                  <a:lnTo>
                    <a:pt x="409981" y="611987"/>
                  </a:lnTo>
                  <a:lnTo>
                    <a:pt x="409981" y="578726"/>
                  </a:lnTo>
                  <a:close/>
                </a:path>
                <a:path w="1134110" h="1274445">
                  <a:moveTo>
                    <a:pt x="501472" y="992314"/>
                  </a:moveTo>
                  <a:lnTo>
                    <a:pt x="123558" y="992314"/>
                  </a:lnTo>
                  <a:lnTo>
                    <a:pt x="123558" y="1025588"/>
                  </a:lnTo>
                  <a:lnTo>
                    <a:pt x="501472" y="1025588"/>
                  </a:lnTo>
                  <a:lnTo>
                    <a:pt x="501472" y="992314"/>
                  </a:lnTo>
                  <a:close/>
                </a:path>
                <a:path w="1134110" h="1274445">
                  <a:moveTo>
                    <a:pt x="685698" y="330365"/>
                  </a:moveTo>
                  <a:lnTo>
                    <a:pt x="144945" y="330365"/>
                  </a:lnTo>
                  <a:lnTo>
                    <a:pt x="144945" y="363626"/>
                  </a:lnTo>
                  <a:lnTo>
                    <a:pt x="685698" y="363626"/>
                  </a:lnTo>
                  <a:lnTo>
                    <a:pt x="685698" y="330365"/>
                  </a:lnTo>
                  <a:close/>
                </a:path>
                <a:path w="1134110" h="1274445">
                  <a:moveTo>
                    <a:pt x="693127" y="827125"/>
                  </a:moveTo>
                  <a:lnTo>
                    <a:pt x="368401" y="827125"/>
                  </a:lnTo>
                  <a:lnTo>
                    <a:pt x="368401" y="860386"/>
                  </a:lnTo>
                  <a:lnTo>
                    <a:pt x="693127" y="860386"/>
                  </a:lnTo>
                  <a:lnTo>
                    <a:pt x="693127" y="827125"/>
                  </a:lnTo>
                  <a:close/>
                </a:path>
                <a:path w="1134110" h="1274445">
                  <a:moveTo>
                    <a:pt x="803338" y="1240675"/>
                  </a:moveTo>
                  <a:lnTo>
                    <a:pt x="370751" y="1240675"/>
                  </a:lnTo>
                  <a:lnTo>
                    <a:pt x="370751" y="1273949"/>
                  </a:lnTo>
                  <a:lnTo>
                    <a:pt x="803338" y="1273949"/>
                  </a:lnTo>
                  <a:lnTo>
                    <a:pt x="803338" y="1240675"/>
                  </a:lnTo>
                  <a:close/>
                </a:path>
                <a:path w="1134110" h="1274445">
                  <a:moveTo>
                    <a:pt x="1133716" y="248361"/>
                  </a:moveTo>
                  <a:lnTo>
                    <a:pt x="755789" y="248361"/>
                  </a:lnTo>
                  <a:lnTo>
                    <a:pt x="755789" y="281622"/>
                  </a:lnTo>
                  <a:lnTo>
                    <a:pt x="1133716" y="281622"/>
                  </a:lnTo>
                  <a:lnTo>
                    <a:pt x="1133716" y="248361"/>
                  </a:lnTo>
                  <a:close/>
                </a:path>
              </a:pathLst>
            </a:custGeom>
            <a:solidFill>
              <a:srgbClr val="FFAB16"/>
            </a:solidFill>
          </p:spPr>
          <p:txBody>
            <a:bodyPr wrap="square" lIns="0" tIns="0" rIns="0" bIns="0" rtlCol="0"/>
            <a:lstStyle/>
            <a:p>
              <a:endParaRPr/>
            </a:p>
          </p:txBody>
        </p:sp>
        <p:sp>
          <p:nvSpPr>
            <p:cNvPr id="161" name="object 27">
              <a:extLst>
                <a:ext uri="{FF2B5EF4-FFF2-40B4-BE49-F238E27FC236}">
                  <a16:creationId xmlns:a16="http://schemas.microsoft.com/office/drawing/2014/main" id="{E0AF0206-0593-154B-8959-DC986AF21F65}"/>
                </a:ext>
              </a:extLst>
            </p:cNvPr>
            <p:cNvSpPr/>
            <p:nvPr/>
          </p:nvSpPr>
          <p:spPr>
            <a:xfrm>
              <a:off x="2230159" y="2324964"/>
              <a:ext cx="1134110" cy="1274445"/>
            </a:xfrm>
            <a:custGeom>
              <a:avLst/>
              <a:gdLst/>
              <a:ahLst/>
              <a:cxnLst/>
              <a:rect l="l" t="t" r="r" b="b"/>
              <a:pathLst>
                <a:path w="1134110" h="1274445">
                  <a:moveTo>
                    <a:pt x="370757" y="1240682"/>
                  </a:moveTo>
                  <a:lnTo>
                    <a:pt x="803343" y="1240682"/>
                  </a:lnTo>
                  <a:lnTo>
                    <a:pt x="803343" y="1273948"/>
                  </a:lnTo>
                  <a:lnTo>
                    <a:pt x="370757" y="1273948"/>
                  </a:lnTo>
                  <a:lnTo>
                    <a:pt x="370757" y="1240682"/>
                  </a:lnTo>
                  <a:close/>
                </a:path>
                <a:path w="1134110" h="1274445">
                  <a:moveTo>
                    <a:pt x="123556" y="992322"/>
                  </a:moveTo>
                  <a:lnTo>
                    <a:pt x="501474" y="992322"/>
                  </a:lnTo>
                  <a:lnTo>
                    <a:pt x="501474" y="1025588"/>
                  </a:lnTo>
                  <a:lnTo>
                    <a:pt x="123556" y="1025588"/>
                  </a:lnTo>
                  <a:lnTo>
                    <a:pt x="123556" y="992322"/>
                  </a:lnTo>
                  <a:close/>
                </a:path>
                <a:path w="1134110" h="1274445">
                  <a:moveTo>
                    <a:pt x="0" y="910311"/>
                  </a:moveTo>
                  <a:lnTo>
                    <a:pt x="54657" y="910311"/>
                  </a:lnTo>
                  <a:lnTo>
                    <a:pt x="54657" y="943577"/>
                  </a:lnTo>
                  <a:lnTo>
                    <a:pt x="0" y="943577"/>
                  </a:lnTo>
                  <a:lnTo>
                    <a:pt x="0" y="910311"/>
                  </a:lnTo>
                  <a:close/>
                </a:path>
                <a:path w="1134110" h="1274445">
                  <a:moveTo>
                    <a:pt x="368787" y="827131"/>
                  </a:moveTo>
                  <a:lnTo>
                    <a:pt x="692820" y="827131"/>
                  </a:lnTo>
                  <a:lnTo>
                    <a:pt x="692820" y="860397"/>
                  </a:lnTo>
                  <a:lnTo>
                    <a:pt x="368787" y="860397"/>
                  </a:lnTo>
                  <a:lnTo>
                    <a:pt x="368787" y="827131"/>
                  </a:lnTo>
                  <a:close/>
                </a:path>
                <a:path w="1134110" h="1274445">
                  <a:moveTo>
                    <a:pt x="0" y="661940"/>
                  </a:moveTo>
                  <a:lnTo>
                    <a:pt x="141006" y="661940"/>
                  </a:lnTo>
                  <a:lnTo>
                    <a:pt x="141006" y="695216"/>
                  </a:lnTo>
                  <a:lnTo>
                    <a:pt x="0" y="695216"/>
                  </a:lnTo>
                  <a:lnTo>
                    <a:pt x="0" y="661940"/>
                  </a:lnTo>
                  <a:close/>
                </a:path>
                <a:path w="1134110" h="1274445">
                  <a:moveTo>
                    <a:pt x="0" y="578345"/>
                  </a:moveTo>
                  <a:lnTo>
                    <a:pt x="409985" y="578345"/>
                  </a:lnTo>
                  <a:lnTo>
                    <a:pt x="409985" y="611997"/>
                  </a:lnTo>
                  <a:lnTo>
                    <a:pt x="0" y="611997"/>
                  </a:lnTo>
                  <a:lnTo>
                    <a:pt x="0" y="578345"/>
                  </a:lnTo>
                  <a:close/>
                </a:path>
                <a:path w="1134110" h="1274445">
                  <a:moveTo>
                    <a:pt x="42743" y="413540"/>
                  </a:moveTo>
                  <a:lnTo>
                    <a:pt x="204369" y="413540"/>
                  </a:lnTo>
                  <a:lnTo>
                    <a:pt x="204369" y="446816"/>
                  </a:lnTo>
                  <a:lnTo>
                    <a:pt x="42743" y="446816"/>
                  </a:lnTo>
                  <a:lnTo>
                    <a:pt x="42743" y="413540"/>
                  </a:lnTo>
                  <a:close/>
                </a:path>
                <a:path w="1134110" h="1274445">
                  <a:moveTo>
                    <a:pt x="144948" y="330757"/>
                  </a:moveTo>
                  <a:lnTo>
                    <a:pt x="685699" y="330757"/>
                  </a:lnTo>
                  <a:lnTo>
                    <a:pt x="685699" y="363637"/>
                  </a:lnTo>
                  <a:lnTo>
                    <a:pt x="144947" y="363637"/>
                  </a:lnTo>
                  <a:lnTo>
                    <a:pt x="144948" y="330757"/>
                  </a:lnTo>
                  <a:close/>
                </a:path>
                <a:path w="1134110" h="1274445">
                  <a:moveTo>
                    <a:pt x="755796" y="248360"/>
                  </a:moveTo>
                  <a:lnTo>
                    <a:pt x="1133714" y="248360"/>
                  </a:lnTo>
                  <a:lnTo>
                    <a:pt x="1133714" y="281240"/>
                  </a:lnTo>
                  <a:lnTo>
                    <a:pt x="755796" y="281240"/>
                  </a:lnTo>
                  <a:lnTo>
                    <a:pt x="755796" y="248360"/>
                  </a:lnTo>
                  <a:close/>
                </a:path>
                <a:path w="1134110" h="1274445">
                  <a:moveTo>
                    <a:pt x="53459" y="165180"/>
                  </a:moveTo>
                  <a:lnTo>
                    <a:pt x="215084" y="165180"/>
                  </a:lnTo>
                  <a:lnTo>
                    <a:pt x="215084" y="198456"/>
                  </a:lnTo>
                  <a:lnTo>
                    <a:pt x="53459" y="198456"/>
                  </a:lnTo>
                  <a:lnTo>
                    <a:pt x="53459" y="165180"/>
                  </a:lnTo>
                  <a:close/>
                </a:path>
                <a:path w="1134110" h="1274445">
                  <a:moveTo>
                    <a:pt x="0" y="0"/>
                  </a:moveTo>
                  <a:lnTo>
                    <a:pt x="242398" y="0"/>
                  </a:lnTo>
                  <a:lnTo>
                    <a:pt x="242398" y="33652"/>
                  </a:lnTo>
                  <a:lnTo>
                    <a:pt x="0" y="33652"/>
                  </a:lnTo>
                  <a:lnTo>
                    <a:pt x="0" y="0"/>
                  </a:lnTo>
                  <a:close/>
                </a:path>
              </a:pathLst>
            </a:custGeom>
            <a:ln w="9903">
              <a:solidFill>
                <a:srgbClr val="FFAB16"/>
              </a:solidFill>
            </a:ln>
          </p:spPr>
          <p:txBody>
            <a:bodyPr wrap="square" lIns="0" tIns="0" rIns="0" bIns="0" rtlCol="0"/>
            <a:lstStyle/>
            <a:p>
              <a:endParaRPr/>
            </a:p>
          </p:txBody>
        </p:sp>
        <p:sp>
          <p:nvSpPr>
            <p:cNvPr id="162" name="object 28">
              <a:extLst>
                <a:ext uri="{FF2B5EF4-FFF2-40B4-BE49-F238E27FC236}">
                  <a16:creationId xmlns:a16="http://schemas.microsoft.com/office/drawing/2014/main" id="{2CDEDE23-64A8-E340-9873-5CB6AF6CCEFA}"/>
                </a:ext>
              </a:extLst>
            </p:cNvPr>
            <p:cNvSpPr/>
            <p:nvPr/>
          </p:nvSpPr>
          <p:spPr>
            <a:xfrm>
              <a:off x="3033503" y="3565647"/>
              <a:ext cx="647700" cy="33655"/>
            </a:xfrm>
            <a:custGeom>
              <a:avLst/>
              <a:gdLst/>
              <a:ahLst/>
              <a:cxnLst/>
              <a:rect l="l" t="t" r="r" b="b"/>
              <a:pathLst>
                <a:path w="647700" h="33654">
                  <a:moveTo>
                    <a:pt x="647402" y="33265"/>
                  </a:moveTo>
                  <a:lnTo>
                    <a:pt x="0" y="33265"/>
                  </a:lnTo>
                  <a:lnTo>
                    <a:pt x="0" y="0"/>
                  </a:lnTo>
                  <a:lnTo>
                    <a:pt x="647402" y="0"/>
                  </a:lnTo>
                  <a:lnTo>
                    <a:pt x="647402" y="33265"/>
                  </a:lnTo>
                  <a:close/>
                </a:path>
              </a:pathLst>
            </a:custGeom>
            <a:solidFill>
              <a:srgbClr val="002A5E"/>
            </a:solidFill>
          </p:spPr>
          <p:txBody>
            <a:bodyPr wrap="square" lIns="0" tIns="0" rIns="0" bIns="0" rtlCol="0"/>
            <a:lstStyle/>
            <a:p>
              <a:endParaRPr/>
            </a:p>
          </p:txBody>
        </p:sp>
        <p:sp>
          <p:nvSpPr>
            <p:cNvPr id="163" name="object 29">
              <a:extLst>
                <a:ext uri="{FF2B5EF4-FFF2-40B4-BE49-F238E27FC236}">
                  <a16:creationId xmlns:a16="http://schemas.microsoft.com/office/drawing/2014/main" id="{7EA3D732-D5F0-8E4A-AC2E-F483C3BFCD02}"/>
                </a:ext>
              </a:extLst>
            </p:cNvPr>
            <p:cNvSpPr/>
            <p:nvPr/>
          </p:nvSpPr>
          <p:spPr>
            <a:xfrm>
              <a:off x="3849958" y="1638017"/>
              <a:ext cx="0" cy="1986280"/>
            </a:xfrm>
            <a:custGeom>
              <a:avLst/>
              <a:gdLst/>
              <a:ahLst/>
              <a:cxnLst/>
              <a:rect l="l" t="t" r="r" b="b"/>
              <a:pathLst>
                <a:path h="1986279">
                  <a:moveTo>
                    <a:pt x="0" y="0"/>
                  </a:moveTo>
                  <a:lnTo>
                    <a:pt x="0" y="1985892"/>
                  </a:lnTo>
                </a:path>
              </a:pathLst>
            </a:custGeom>
            <a:ln w="3175">
              <a:solidFill>
                <a:srgbClr val="BEBEBE"/>
              </a:solidFill>
            </a:ln>
          </p:spPr>
          <p:txBody>
            <a:bodyPr wrap="square" lIns="0" tIns="0" rIns="0" bIns="0" rtlCol="0"/>
            <a:lstStyle/>
            <a:p>
              <a:endParaRPr/>
            </a:p>
          </p:txBody>
        </p:sp>
        <p:sp>
          <p:nvSpPr>
            <p:cNvPr id="164" name="object 30">
              <a:extLst>
                <a:ext uri="{FF2B5EF4-FFF2-40B4-BE49-F238E27FC236}">
                  <a16:creationId xmlns:a16="http://schemas.microsoft.com/office/drawing/2014/main" id="{24CD21BB-D569-1A44-B436-028AE0CDF593}"/>
                </a:ext>
              </a:extLst>
            </p:cNvPr>
            <p:cNvSpPr/>
            <p:nvPr/>
          </p:nvSpPr>
          <p:spPr>
            <a:xfrm>
              <a:off x="2230158" y="1993391"/>
              <a:ext cx="1840864" cy="1524000"/>
            </a:xfrm>
            <a:custGeom>
              <a:avLst/>
              <a:gdLst/>
              <a:ahLst/>
              <a:cxnLst/>
              <a:rect l="l" t="t" r="r" b="b"/>
              <a:pathLst>
                <a:path w="1840864" h="1524000">
                  <a:moveTo>
                    <a:pt x="27305" y="0"/>
                  </a:moveTo>
                  <a:lnTo>
                    <a:pt x="0" y="0"/>
                  </a:lnTo>
                  <a:lnTo>
                    <a:pt x="0" y="33261"/>
                  </a:lnTo>
                  <a:lnTo>
                    <a:pt x="27305" y="33261"/>
                  </a:lnTo>
                  <a:lnTo>
                    <a:pt x="27305" y="0"/>
                  </a:lnTo>
                  <a:close/>
                </a:path>
                <a:path w="1840864" h="1524000">
                  <a:moveTo>
                    <a:pt x="67741" y="248361"/>
                  </a:moveTo>
                  <a:lnTo>
                    <a:pt x="0" y="248361"/>
                  </a:lnTo>
                  <a:lnTo>
                    <a:pt x="0" y="281635"/>
                  </a:lnTo>
                  <a:lnTo>
                    <a:pt x="67741" y="281635"/>
                  </a:lnTo>
                  <a:lnTo>
                    <a:pt x="67741" y="248361"/>
                  </a:lnTo>
                  <a:close/>
                </a:path>
                <a:path w="1840864" h="1524000">
                  <a:moveTo>
                    <a:pt x="81965" y="83185"/>
                  </a:moveTo>
                  <a:lnTo>
                    <a:pt x="0" y="83185"/>
                  </a:lnTo>
                  <a:lnTo>
                    <a:pt x="0" y="116446"/>
                  </a:lnTo>
                  <a:lnTo>
                    <a:pt x="81965" y="116446"/>
                  </a:lnTo>
                  <a:lnTo>
                    <a:pt x="81965" y="83185"/>
                  </a:lnTo>
                  <a:close/>
                </a:path>
                <a:path w="1840864" h="1524000">
                  <a:moveTo>
                    <a:pt x="161582" y="1075804"/>
                  </a:moveTo>
                  <a:lnTo>
                    <a:pt x="0" y="1075804"/>
                  </a:lnTo>
                  <a:lnTo>
                    <a:pt x="0" y="1108773"/>
                  </a:lnTo>
                  <a:lnTo>
                    <a:pt x="161582" y="1108773"/>
                  </a:lnTo>
                  <a:lnTo>
                    <a:pt x="161582" y="1075804"/>
                  </a:lnTo>
                  <a:close/>
                </a:path>
                <a:path w="1840864" h="1524000">
                  <a:moveTo>
                    <a:pt x="216293" y="1241894"/>
                  </a:moveTo>
                  <a:lnTo>
                    <a:pt x="54343" y="1241894"/>
                  </a:lnTo>
                  <a:lnTo>
                    <a:pt x="54343" y="1275156"/>
                  </a:lnTo>
                  <a:lnTo>
                    <a:pt x="216293" y="1275156"/>
                  </a:lnTo>
                  <a:lnTo>
                    <a:pt x="216293" y="1241894"/>
                  </a:lnTo>
                  <a:close/>
                </a:path>
                <a:path w="1840864" h="1524000">
                  <a:moveTo>
                    <a:pt x="259067" y="413550"/>
                  </a:moveTo>
                  <a:lnTo>
                    <a:pt x="42735" y="413550"/>
                  </a:lnTo>
                  <a:lnTo>
                    <a:pt x="42735" y="446811"/>
                  </a:lnTo>
                  <a:lnTo>
                    <a:pt x="259067" y="446811"/>
                  </a:lnTo>
                  <a:lnTo>
                    <a:pt x="259067" y="413550"/>
                  </a:lnTo>
                  <a:close/>
                </a:path>
                <a:path w="1840864" h="1524000">
                  <a:moveTo>
                    <a:pt x="266192" y="993521"/>
                  </a:moveTo>
                  <a:lnTo>
                    <a:pt x="141389" y="993521"/>
                  </a:lnTo>
                  <a:lnTo>
                    <a:pt x="141389" y="1026795"/>
                  </a:lnTo>
                  <a:lnTo>
                    <a:pt x="266192" y="1026795"/>
                  </a:lnTo>
                  <a:lnTo>
                    <a:pt x="266192" y="993521"/>
                  </a:lnTo>
                  <a:close/>
                </a:path>
                <a:path w="1840864" h="1524000">
                  <a:moveTo>
                    <a:pt x="376720" y="165188"/>
                  </a:moveTo>
                  <a:lnTo>
                    <a:pt x="0" y="165188"/>
                  </a:lnTo>
                  <a:lnTo>
                    <a:pt x="0" y="198450"/>
                  </a:lnTo>
                  <a:lnTo>
                    <a:pt x="376720" y="198450"/>
                  </a:lnTo>
                  <a:lnTo>
                    <a:pt x="376720" y="165188"/>
                  </a:lnTo>
                  <a:close/>
                </a:path>
                <a:path w="1840864" h="1524000">
                  <a:moveTo>
                    <a:pt x="431368" y="496455"/>
                  </a:moveTo>
                  <a:lnTo>
                    <a:pt x="215074" y="496455"/>
                  </a:lnTo>
                  <a:lnTo>
                    <a:pt x="215074" y="530034"/>
                  </a:lnTo>
                  <a:lnTo>
                    <a:pt x="431368" y="530034"/>
                  </a:lnTo>
                  <a:lnTo>
                    <a:pt x="431368" y="496455"/>
                  </a:lnTo>
                  <a:close/>
                </a:path>
                <a:path w="1840864" h="1524000">
                  <a:moveTo>
                    <a:pt x="528828" y="745121"/>
                  </a:moveTo>
                  <a:lnTo>
                    <a:pt x="204368" y="745121"/>
                  </a:lnTo>
                  <a:lnTo>
                    <a:pt x="204368" y="778700"/>
                  </a:lnTo>
                  <a:lnTo>
                    <a:pt x="528828" y="778700"/>
                  </a:lnTo>
                  <a:lnTo>
                    <a:pt x="528828" y="745121"/>
                  </a:lnTo>
                  <a:close/>
                </a:path>
                <a:path w="1840864" h="1524000">
                  <a:moveTo>
                    <a:pt x="620306" y="331584"/>
                  </a:moveTo>
                  <a:lnTo>
                    <a:pt x="242392" y="331584"/>
                  </a:lnTo>
                  <a:lnTo>
                    <a:pt x="242392" y="364845"/>
                  </a:lnTo>
                  <a:lnTo>
                    <a:pt x="620306" y="364845"/>
                  </a:lnTo>
                  <a:lnTo>
                    <a:pt x="620306" y="331584"/>
                  </a:lnTo>
                  <a:close/>
                </a:path>
                <a:path w="1840864" h="1524000">
                  <a:moveTo>
                    <a:pt x="1063612" y="910310"/>
                  </a:moveTo>
                  <a:lnTo>
                    <a:pt x="409981" y="910310"/>
                  </a:lnTo>
                  <a:lnTo>
                    <a:pt x="409981" y="943571"/>
                  </a:lnTo>
                  <a:lnTo>
                    <a:pt x="1063612" y="943571"/>
                  </a:lnTo>
                  <a:lnTo>
                    <a:pt x="1063612" y="910310"/>
                  </a:lnTo>
                  <a:close/>
                </a:path>
                <a:path w="1840864" h="1524000">
                  <a:moveTo>
                    <a:pt x="1069581" y="1323898"/>
                  </a:moveTo>
                  <a:lnTo>
                    <a:pt x="501472" y="1323898"/>
                  </a:lnTo>
                  <a:lnTo>
                    <a:pt x="501472" y="1357172"/>
                  </a:lnTo>
                  <a:lnTo>
                    <a:pt x="1069581" y="1357172"/>
                  </a:lnTo>
                  <a:lnTo>
                    <a:pt x="1069581" y="1323898"/>
                  </a:lnTo>
                  <a:close/>
                </a:path>
                <a:path w="1840864" h="1524000">
                  <a:moveTo>
                    <a:pt x="1070737" y="1158709"/>
                  </a:moveTo>
                  <a:lnTo>
                    <a:pt x="693127" y="1158709"/>
                  </a:lnTo>
                  <a:lnTo>
                    <a:pt x="693127" y="1191971"/>
                  </a:lnTo>
                  <a:lnTo>
                    <a:pt x="1070737" y="1191971"/>
                  </a:lnTo>
                  <a:lnTo>
                    <a:pt x="1070737" y="1158709"/>
                  </a:lnTo>
                  <a:close/>
                </a:path>
                <a:path w="1840864" h="1524000">
                  <a:moveTo>
                    <a:pt x="1333360" y="661949"/>
                  </a:moveTo>
                  <a:lnTo>
                    <a:pt x="685698" y="661949"/>
                  </a:lnTo>
                  <a:lnTo>
                    <a:pt x="685698" y="695210"/>
                  </a:lnTo>
                  <a:lnTo>
                    <a:pt x="1333360" y="695210"/>
                  </a:lnTo>
                  <a:lnTo>
                    <a:pt x="1333360" y="661949"/>
                  </a:lnTo>
                  <a:close/>
                </a:path>
                <a:path w="1840864" h="1524000">
                  <a:moveTo>
                    <a:pt x="1566341" y="579945"/>
                  </a:moveTo>
                  <a:lnTo>
                    <a:pt x="1133716" y="579945"/>
                  </a:lnTo>
                  <a:lnTo>
                    <a:pt x="1133716" y="613206"/>
                  </a:lnTo>
                  <a:lnTo>
                    <a:pt x="1566341" y="613206"/>
                  </a:lnTo>
                  <a:lnTo>
                    <a:pt x="1566341" y="579945"/>
                  </a:lnTo>
                  <a:close/>
                </a:path>
                <a:path w="1840864" h="1524000">
                  <a:moveTo>
                    <a:pt x="1840852" y="1490294"/>
                  </a:moveTo>
                  <a:lnTo>
                    <a:pt x="1291780" y="1490294"/>
                  </a:lnTo>
                  <a:lnTo>
                    <a:pt x="1291780" y="1523555"/>
                  </a:lnTo>
                  <a:lnTo>
                    <a:pt x="1840852" y="1523555"/>
                  </a:lnTo>
                  <a:lnTo>
                    <a:pt x="1840852" y="1490294"/>
                  </a:lnTo>
                  <a:close/>
                </a:path>
              </a:pathLst>
            </a:custGeom>
            <a:solidFill>
              <a:srgbClr val="002A5E"/>
            </a:solidFill>
          </p:spPr>
          <p:txBody>
            <a:bodyPr wrap="square" lIns="0" tIns="0" rIns="0" bIns="0" rtlCol="0"/>
            <a:lstStyle/>
            <a:p>
              <a:endParaRPr/>
            </a:p>
          </p:txBody>
        </p:sp>
        <p:sp>
          <p:nvSpPr>
            <p:cNvPr id="165" name="object 31">
              <a:extLst>
                <a:ext uri="{FF2B5EF4-FFF2-40B4-BE49-F238E27FC236}">
                  <a16:creationId xmlns:a16="http://schemas.microsoft.com/office/drawing/2014/main" id="{52B2B2F7-DFCE-A547-93DE-6FA7F83E77B0}"/>
                </a:ext>
              </a:extLst>
            </p:cNvPr>
            <p:cNvSpPr/>
            <p:nvPr/>
          </p:nvSpPr>
          <p:spPr>
            <a:xfrm>
              <a:off x="2230159" y="1993385"/>
              <a:ext cx="1840864" cy="1605915"/>
            </a:xfrm>
            <a:custGeom>
              <a:avLst/>
              <a:gdLst/>
              <a:ahLst/>
              <a:cxnLst/>
              <a:rect l="l" t="t" r="r" b="b"/>
              <a:pathLst>
                <a:path w="1840864" h="1605914">
                  <a:moveTo>
                    <a:pt x="803343" y="1572262"/>
                  </a:moveTo>
                  <a:lnTo>
                    <a:pt x="1451052" y="1572262"/>
                  </a:lnTo>
                  <a:lnTo>
                    <a:pt x="1451052" y="1605527"/>
                  </a:lnTo>
                  <a:lnTo>
                    <a:pt x="803343" y="1605527"/>
                  </a:lnTo>
                  <a:lnTo>
                    <a:pt x="803343" y="1572262"/>
                  </a:lnTo>
                  <a:close/>
                </a:path>
                <a:path w="1840864" h="1605914">
                  <a:moveTo>
                    <a:pt x="1291784" y="1490290"/>
                  </a:moveTo>
                  <a:lnTo>
                    <a:pt x="1840855" y="1490290"/>
                  </a:lnTo>
                  <a:lnTo>
                    <a:pt x="1840855" y="1523942"/>
                  </a:lnTo>
                  <a:lnTo>
                    <a:pt x="1291784" y="1523942"/>
                  </a:lnTo>
                  <a:lnTo>
                    <a:pt x="1291784" y="1490290"/>
                  </a:lnTo>
                  <a:close/>
                </a:path>
                <a:path w="1840864" h="1605914">
                  <a:moveTo>
                    <a:pt x="501474" y="1323901"/>
                  </a:moveTo>
                  <a:lnTo>
                    <a:pt x="1069579" y="1323901"/>
                  </a:lnTo>
                  <a:lnTo>
                    <a:pt x="1069579" y="1357167"/>
                  </a:lnTo>
                  <a:lnTo>
                    <a:pt x="501474" y="1357167"/>
                  </a:lnTo>
                  <a:lnTo>
                    <a:pt x="501474" y="1323901"/>
                  </a:lnTo>
                  <a:close/>
                </a:path>
                <a:path w="1840864" h="1605914">
                  <a:moveTo>
                    <a:pt x="54657" y="1241890"/>
                  </a:moveTo>
                  <a:lnTo>
                    <a:pt x="216292" y="1241890"/>
                  </a:lnTo>
                  <a:lnTo>
                    <a:pt x="216292" y="1275156"/>
                  </a:lnTo>
                  <a:lnTo>
                    <a:pt x="54657" y="1275156"/>
                  </a:lnTo>
                  <a:lnTo>
                    <a:pt x="54657" y="1241890"/>
                  </a:lnTo>
                  <a:close/>
                </a:path>
                <a:path w="1840864" h="1605914">
                  <a:moveTo>
                    <a:pt x="692820" y="1158711"/>
                  </a:moveTo>
                  <a:lnTo>
                    <a:pt x="1070738" y="1158711"/>
                  </a:lnTo>
                  <a:lnTo>
                    <a:pt x="1070738" y="1191976"/>
                  </a:lnTo>
                  <a:lnTo>
                    <a:pt x="692820" y="1191976"/>
                  </a:lnTo>
                  <a:lnTo>
                    <a:pt x="692820" y="1158711"/>
                  </a:lnTo>
                  <a:close/>
                </a:path>
                <a:path w="1840864" h="1605914">
                  <a:moveTo>
                    <a:pt x="0" y="1075501"/>
                  </a:moveTo>
                  <a:lnTo>
                    <a:pt x="161585" y="1075501"/>
                  </a:lnTo>
                  <a:lnTo>
                    <a:pt x="161585" y="1108767"/>
                  </a:lnTo>
                  <a:lnTo>
                    <a:pt x="0" y="1108767"/>
                  </a:lnTo>
                  <a:lnTo>
                    <a:pt x="0" y="1075501"/>
                  </a:lnTo>
                  <a:close/>
                </a:path>
                <a:path w="1840864" h="1605914">
                  <a:moveTo>
                    <a:pt x="141006" y="993520"/>
                  </a:moveTo>
                  <a:lnTo>
                    <a:pt x="266196" y="993520"/>
                  </a:lnTo>
                  <a:lnTo>
                    <a:pt x="266196" y="1026796"/>
                  </a:lnTo>
                  <a:lnTo>
                    <a:pt x="141006" y="1026796"/>
                  </a:lnTo>
                  <a:lnTo>
                    <a:pt x="141006" y="993520"/>
                  </a:lnTo>
                  <a:close/>
                </a:path>
                <a:path w="1840864" h="1605914">
                  <a:moveTo>
                    <a:pt x="409985" y="909925"/>
                  </a:moveTo>
                  <a:lnTo>
                    <a:pt x="1063617" y="909925"/>
                  </a:lnTo>
                  <a:lnTo>
                    <a:pt x="1063617" y="943577"/>
                  </a:lnTo>
                  <a:lnTo>
                    <a:pt x="409985" y="943577"/>
                  </a:lnTo>
                  <a:lnTo>
                    <a:pt x="409985" y="909925"/>
                  </a:lnTo>
                  <a:close/>
                </a:path>
                <a:path w="1840864" h="1605914">
                  <a:moveTo>
                    <a:pt x="204369" y="745120"/>
                  </a:moveTo>
                  <a:lnTo>
                    <a:pt x="528827" y="745120"/>
                  </a:lnTo>
                  <a:lnTo>
                    <a:pt x="528827" y="778396"/>
                  </a:lnTo>
                  <a:lnTo>
                    <a:pt x="204368" y="778396"/>
                  </a:lnTo>
                  <a:lnTo>
                    <a:pt x="204369" y="745120"/>
                  </a:lnTo>
                  <a:close/>
                </a:path>
                <a:path w="1840864" h="1605914">
                  <a:moveTo>
                    <a:pt x="685699" y="662337"/>
                  </a:moveTo>
                  <a:lnTo>
                    <a:pt x="1333369" y="662337"/>
                  </a:lnTo>
                  <a:lnTo>
                    <a:pt x="1333369" y="695216"/>
                  </a:lnTo>
                  <a:lnTo>
                    <a:pt x="685699" y="695216"/>
                  </a:lnTo>
                  <a:lnTo>
                    <a:pt x="685699" y="662337"/>
                  </a:lnTo>
                  <a:close/>
                </a:path>
                <a:path w="1840864" h="1605914">
                  <a:moveTo>
                    <a:pt x="1133714" y="579939"/>
                  </a:moveTo>
                  <a:lnTo>
                    <a:pt x="1566339" y="579939"/>
                  </a:lnTo>
                  <a:lnTo>
                    <a:pt x="1566339" y="612819"/>
                  </a:lnTo>
                  <a:lnTo>
                    <a:pt x="1133714" y="612819"/>
                  </a:lnTo>
                  <a:lnTo>
                    <a:pt x="1133714" y="579939"/>
                  </a:lnTo>
                  <a:close/>
                </a:path>
                <a:path w="1840864" h="1605914">
                  <a:moveTo>
                    <a:pt x="215084" y="496760"/>
                  </a:moveTo>
                  <a:lnTo>
                    <a:pt x="431377" y="496760"/>
                  </a:lnTo>
                  <a:lnTo>
                    <a:pt x="431377" y="530036"/>
                  </a:lnTo>
                  <a:lnTo>
                    <a:pt x="215084" y="530036"/>
                  </a:lnTo>
                  <a:lnTo>
                    <a:pt x="215084" y="496760"/>
                  </a:lnTo>
                  <a:close/>
                </a:path>
                <a:path w="1840864" h="1605914">
                  <a:moveTo>
                    <a:pt x="42743" y="413550"/>
                  </a:moveTo>
                  <a:lnTo>
                    <a:pt x="259075" y="413550"/>
                  </a:lnTo>
                  <a:lnTo>
                    <a:pt x="259075" y="446816"/>
                  </a:lnTo>
                  <a:lnTo>
                    <a:pt x="42743" y="446816"/>
                  </a:lnTo>
                  <a:lnTo>
                    <a:pt x="42743" y="413550"/>
                  </a:lnTo>
                  <a:close/>
                </a:path>
                <a:path w="1840864" h="1605914">
                  <a:moveTo>
                    <a:pt x="242398" y="331579"/>
                  </a:moveTo>
                  <a:lnTo>
                    <a:pt x="620316" y="331579"/>
                  </a:lnTo>
                  <a:lnTo>
                    <a:pt x="620316" y="365231"/>
                  </a:lnTo>
                  <a:lnTo>
                    <a:pt x="242398" y="365231"/>
                  </a:lnTo>
                  <a:lnTo>
                    <a:pt x="242398" y="331579"/>
                  </a:lnTo>
                  <a:close/>
                </a:path>
                <a:path w="1840864" h="1605914">
                  <a:moveTo>
                    <a:pt x="0" y="248360"/>
                  </a:moveTo>
                  <a:lnTo>
                    <a:pt x="67740" y="248360"/>
                  </a:lnTo>
                  <a:lnTo>
                    <a:pt x="67740" y="281636"/>
                  </a:lnTo>
                  <a:lnTo>
                    <a:pt x="0" y="281636"/>
                  </a:lnTo>
                  <a:lnTo>
                    <a:pt x="0" y="248360"/>
                  </a:lnTo>
                  <a:close/>
                </a:path>
                <a:path w="1840864" h="1605914">
                  <a:moveTo>
                    <a:pt x="0" y="165190"/>
                  </a:moveTo>
                  <a:lnTo>
                    <a:pt x="376719" y="165190"/>
                  </a:lnTo>
                  <a:lnTo>
                    <a:pt x="376719" y="198456"/>
                  </a:lnTo>
                  <a:lnTo>
                    <a:pt x="0" y="198456"/>
                  </a:lnTo>
                  <a:lnTo>
                    <a:pt x="0" y="165190"/>
                  </a:lnTo>
                  <a:close/>
                </a:path>
                <a:path w="1840864" h="1605914">
                  <a:moveTo>
                    <a:pt x="0" y="83179"/>
                  </a:moveTo>
                  <a:lnTo>
                    <a:pt x="81585" y="83179"/>
                  </a:lnTo>
                  <a:lnTo>
                    <a:pt x="81585" y="116445"/>
                  </a:lnTo>
                  <a:lnTo>
                    <a:pt x="0" y="116445"/>
                  </a:lnTo>
                  <a:lnTo>
                    <a:pt x="0" y="83179"/>
                  </a:lnTo>
                  <a:close/>
                </a:path>
                <a:path w="1840864" h="1605914">
                  <a:moveTo>
                    <a:pt x="0" y="0"/>
                  </a:moveTo>
                  <a:lnTo>
                    <a:pt x="27313" y="0"/>
                  </a:lnTo>
                  <a:lnTo>
                    <a:pt x="27313" y="33265"/>
                  </a:lnTo>
                  <a:lnTo>
                    <a:pt x="0" y="33265"/>
                  </a:lnTo>
                  <a:lnTo>
                    <a:pt x="0" y="0"/>
                  </a:lnTo>
                  <a:close/>
                </a:path>
              </a:pathLst>
            </a:custGeom>
            <a:ln w="9903">
              <a:solidFill>
                <a:srgbClr val="002A5E"/>
              </a:solidFill>
            </a:ln>
          </p:spPr>
          <p:txBody>
            <a:bodyPr wrap="square" lIns="0" tIns="0" rIns="0" bIns="0" rtlCol="0"/>
            <a:lstStyle/>
            <a:p>
              <a:endParaRPr/>
            </a:p>
          </p:txBody>
        </p:sp>
        <p:sp>
          <p:nvSpPr>
            <p:cNvPr id="166" name="object 32">
              <a:extLst>
                <a:ext uri="{FF2B5EF4-FFF2-40B4-BE49-F238E27FC236}">
                  <a16:creationId xmlns:a16="http://schemas.microsoft.com/office/drawing/2014/main" id="{3D1C88DF-CB93-E249-8E68-A5791D2564BB}"/>
                </a:ext>
              </a:extLst>
            </p:cNvPr>
            <p:cNvSpPr/>
            <p:nvPr/>
          </p:nvSpPr>
          <p:spPr>
            <a:xfrm>
              <a:off x="3680906" y="3565647"/>
              <a:ext cx="486409" cy="33655"/>
            </a:xfrm>
            <a:custGeom>
              <a:avLst/>
              <a:gdLst/>
              <a:ahLst/>
              <a:cxnLst/>
              <a:rect l="l" t="t" r="r" b="b"/>
              <a:pathLst>
                <a:path w="486410" h="33654">
                  <a:moveTo>
                    <a:pt x="486351" y="33265"/>
                  </a:moveTo>
                  <a:lnTo>
                    <a:pt x="0" y="33265"/>
                  </a:lnTo>
                  <a:lnTo>
                    <a:pt x="0" y="0"/>
                  </a:lnTo>
                  <a:lnTo>
                    <a:pt x="486351" y="0"/>
                  </a:lnTo>
                  <a:lnTo>
                    <a:pt x="486351" y="33265"/>
                  </a:lnTo>
                  <a:close/>
                </a:path>
              </a:pathLst>
            </a:custGeom>
            <a:solidFill>
              <a:srgbClr val="4E99C0"/>
            </a:solidFill>
          </p:spPr>
          <p:txBody>
            <a:bodyPr wrap="square" lIns="0" tIns="0" rIns="0" bIns="0" rtlCol="0"/>
            <a:lstStyle/>
            <a:p>
              <a:endParaRPr/>
            </a:p>
          </p:txBody>
        </p:sp>
        <p:sp>
          <p:nvSpPr>
            <p:cNvPr id="167" name="object 33">
              <a:extLst>
                <a:ext uri="{FF2B5EF4-FFF2-40B4-BE49-F238E27FC236}">
                  <a16:creationId xmlns:a16="http://schemas.microsoft.com/office/drawing/2014/main" id="{4ADF7681-D36C-F442-B70E-8876A346B465}"/>
                </a:ext>
              </a:extLst>
            </p:cNvPr>
            <p:cNvSpPr/>
            <p:nvPr/>
          </p:nvSpPr>
          <p:spPr>
            <a:xfrm>
              <a:off x="4390710" y="1638017"/>
              <a:ext cx="0" cy="1986280"/>
            </a:xfrm>
            <a:custGeom>
              <a:avLst/>
              <a:gdLst/>
              <a:ahLst/>
              <a:cxnLst/>
              <a:rect l="l" t="t" r="r" b="b"/>
              <a:pathLst>
                <a:path h="1986279">
                  <a:moveTo>
                    <a:pt x="0" y="0"/>
                  </a:moveTo>
                  <a:lnTo>
                    <a:pt x="0" y="1985892"/>
                  </a:lnTo>
                </a:path>
              </a:pathLst>
            </a:custGeom>
            <a:ln w="3175">
              <a:solidFill>
                <a:srgbClr val="BEBEBE"/>
              </a:solidFill>
            </a:ln>
          </p:spPr>
          <p:txBody>
            <a:bodyPr wrap="square" lIns="0" tIns="0" rIns="0" bIns="0" rtlCol="0"/>
            <a:lstStyle/>
            <a:p>
              <a:endParaRPr/>
            </a:p>
          </p:txBody>
        </p:sp>
        <p:sp>
          <p:nvSpPr>
            <p:cNvPr id="168" name="object 34">
              <a:extLst>
                <a:ext uri="{FF2B5EF4-FFF2-40B4-BE49-F238E27FC236}">
                  <a16:creationId xmlns:a16="http://schemas.microsoft.com/office/drawing/2014/main" id="{3043C51B-8786-1A4B-8251-8C51A36F1691}"/>
                </a:ext>
              </a:extLst>
            </p:cNvPr>
            <p:cNvSpPr/>
            <p:nvPr/>
          </p:nvSpPr>
          <p:spPr>
            <a:xfrm>
              <a:off x="2230158" y="1663026"/>
              <a:ext cx="2637155" cy="1854200"/>
            </a:xfrm>
            <a:custGeom>
              <a:avLst/>
              <a:gdLst/>
              <a:ahLst/>
              <a:cxnLst/>
              <a:rect l="l" t="t" r="r" b="b"/>
              <a:pathLst>
                <a:path w="2637154" h="1854200">
                  <a:moveTo>
                    <a:pt x="52260" y="0"/>
                  </a:moveTo>
                  <a:lnTo>
                    <a:pt x="0" y="0"/>
                  </a:lnTo>
                  <a:lnTo>
                    <a:pt x="0" y="33261"/>
                  </a:lnTo>
                  <a:lnTo>
                    <a:pt x="52260" y="33261"/>
                  </a:lnTo>
                  <a:lnTo>
                    <a:pt x="52260" y="0"/>
                  </a:lnTo>
                  <a:close/>
                </a:path>
                <a:path w="2637154" h="1854200">
                  <a:moveTo>
                    <a:pt x="64135" y="81965"/>
                  </a:moveTo>
                  <a:lnTo>
                    <a:pt x="0" y="81965"/>
                  </a:lnTo>
                  <a:lnTo>
                    <a:pt x="0" y="115227"/>
                  </a:lnTo>
                  <a:lnTo>
                    <a:pt x="64135" y="115227"/>
                  </a:lnTo>
                  <a:lnTo>
                    <a:pt x="64135" y="81965"/>
                  </a:lnTo>
                  <a:close/>
                </a:path>
                <a:path w="2637154" h="1854200">
                  <a:moveTo>
                    <a:pt x="106921" y="165176"/>
                  </a:moveTo>
                  <a:lnTo>
                    <a:pt x="0" y="165176"/>
                  </a:lnTo>
                  <a:lnTo>
                    <a:pt x="0" y="198450"/>
                  </a:lnTo>
                  <a:lnTo>
                    <a:pt x="106921" y="198450"/>
                  </a:lnTo>
                  <a:lnTo>
                    <a:pt x="106921" y="165176"/>
                  </a:lnTo>
                  <a:close/>
                </a:path>
                <a:path w="2637154" h="1854200">
                  <a:moveTo>
                    <a:pt x="274497" y="1158709"/>
                  </a:moveTo>
                  <a:lnTo>
                    <a:pt x="169938" y="1158709"/>
                  </a:lnTo>
                  <a:lnTo>
                    <a:pt x="169938" y="1190777"/>
                  </a:lnTo>
                  <a:lnTo>
                    <a:pt x="274497" y="1190777"/>
                  </a:lnTo>
                  <a:lnTo>
                    <a:pt x="274497" y="1158709"/>
                  </a:lnTo>
                  <a:close/>
                </a:path>
                <a:path w="2637154" h="1854200">
                  <a:moveTo>
                    <a:pt x="323202" y="248348"/>
                  </a:moveTo>
                  <a:lnTo>
                    <a:pt x="0" y="248348"/>
                  </a:lnTo>
                  <a:lnTo>
                    <a:pt x="0" y="280416"/>
                  </a:lnTo>
                  <a:lnTo>
                    <a:pt x="323202" y="280416"/>
                  </a:lnTo>
                  <a:lnTo>
                    <a:pt x="323202" y="248348"/>
                  </a:lnTo>
                  <a:close/>
                </a:path>
                <a:path w="2637154" h="1854200">
                  <a:moveTo>
                    <a:pt x="483679" y="1406169"/>
                  </a:moveTo>
                  <a:lnTo>
                    <a:pt x="161582" y="1406169"/>
                  </a:lnTo>
                  <a:lnTo>
                    <a:pt x="161582" y="1439138"/>
                  </a:lnTo>
                  <a:lnTo>
                    <a:pt x="483679" y="1439138"/>
                  </a:lnTo>
                  <a:lnTo>
                    <a:pt x="483679" y="1406169"/>
                  </a:lnTo>
                  <a:close/>
                </a:path>
                <a:path w="2637154" h="1854200">
                  <a:moveTo>
                    <a:pt x="603986" y="826820"/>
                  </a:moveTo>
                  <a:lnTo>
                    <a:pt x="431368" y="826820"/>
                  </a:lnTo>
                  <a:lnTo>
                    <a:pt x="431368" y="860399"/>
                  </a:lnTo>
                  <a:lnTo>
                    <a:pt x="603986" y="860399"/>
                  </a:lnTo>
                  <a:lnTo>
                    <a:pt x="603986" y="826820"/>
                  </a:lnTo>
                  <a:close/>
                </a:path>
                <a:path w="2637154" h="1854200">
                  <a:moveTo>
                    <a:pt x="906741" y="743915"/>
                  </a:moveTo>
                  <a:lnTo>
                    <a:pt x="259067" y="743915"/>
                  </a:lnTo>
                  <a:lnTo>
                    <a:pt x="259067" y="777176"/>
                  </a:lnTo>
                  <a:lnTo>
                    <a:pt x="906741" y="777176"/>
                  </a:lnTo>
                  <a:lnTo>
                    <a:pt x="906741" y="743915"/>
                  </a:lnTo>
                  <a:close/>
                </a:path>
                <a:path w="2637154" h="1854200">
                  <a:moveTo>
                    <a:pt x="915949" y="495554"/>
                  </a:moveTo>
                  <a:lnTo>
                    <a:pt x="376720" y="495554"/>
                  </a:lnTo>
                  <a:lnTo>
                    <a:pt x="376720" y="528828"/>
                  </a:lnTo>
                  <a:lnTo>
                    <a:pt x="915949" y="528828"/>
                  </a:lnTo>
                  <a:lnTo>
                    <a:pt x="915949" y="495554"/>
                  </a:lnTo>
                  <a:close/>
                </a:path>
                <a:path w="2637154" h="1854200">
                  <a:moveTo>
                    <a:pt x="1503324" y="1489075"/>
                  </a:moveTo>
                  <a:lnTo>
                    <a:pt x="1070737" y="1489075"/>
                  </a:lnTo>
                  <a:lnTo>
                    <a:pt x="1070737" y="1522336"/>
                  </a:lnTo>
                  <a:lnTo>
                    <a:pt x="1503324" y="1522336"/>
                  </a:lnTo>
                  <a:lnTo>
                    <a:pt x="1503324" y="1489075"/>
                  </a:lnTo>
                  <a:close/>
                </a:path>
                <a:path w="2637154" h="1854200">
                  <a:moveTo>
                    <a:pt x="2041702" y="1654263"/>
                  </a:moveTo>
                  <a:lnTo>
                    <a:pt x="1069581" y="1654263"/>
                  </a:lnTo>
                  <a:lnTo>
                    <a:pt x="1069581" y="1687537"/>
                  </a:lnTo>
                  <a:lnTo>
                    <a:pt x="2041702" y="1687537"/>
                  </a:lnTo>
                  <a:lnTo>
                    <a:pt x="2041702" y="1654263"/>
                  </a:lnTo>
                  <a:close/>
                </a:path>
                <a:path w="2637154" h="1854200">
                  <a:moveTo>
                    <a:pt x="2084451" y="1240675"/>
                  </a:moveTo>
                  <a:lnTo>
                    <a:pt x="1063612" y="1240675"/>
                  </a:lnTo>
                  <a:lnTo>
                    <a:pt x="1063612" y="1273937"/>
                  </a:lnTo>
                  <a:lnTo>
                    <a:pt x="2084451" y="1273937"/>
                  </a:lnTo>
                  <a:lnTo>
                    <a:pt x="2084451" y="1240675"/>
                  </a:lnTo>
                  <a:close/>
                </a:path>
                <a:path w="2637154" h="1854200">
                  <a:moveTo>
                    <a:pt x="2290064" y="910310"/>
                  </a:moveTo>
                  <a:lnTo>
                    <a:pt x="1566341" y="910310"/>
                  </a:lnTo>
                  <a:lnTo>
                    <a:pt x="1566341" y="943571"/>
                  </a:lnTo>
                  <a:lnTo>
                    <a:pt x="2290064" y="943571"/>
                  </a:lnTo>
                  <a:lnTo>
                    <a:pt x="2290064" y="910310"/>
                  </a:lnTo>
                  <a:close/>
                </a:path>
                <a:path w="2637154" h="1854200">
                  <a:moveTo>
                    <a:pt x="2637078" y="1820659"/>
                  </a:moveTo>
                  <a:lnTo>
                    <a:pt x="1840852" y="1820659"/>
                  </a:lnTo>
                  <a:lnTo>
                    <a:pt x="1840852" y="1853920"/>
                  </a:lnTo>
                  <a:lnTo>
                    <a:pt x="2637078" y="1853920"/>
                  </a:lnTo>
                  <a:lnTo>
                    <a:pt x="2637078" y="1820659"/>
                  </a:lnTo>
                  <a:close/>
                </a:path>
              </a:pathLst>
            </a:custGeom>
            <a:solidFill>
              <a:srgbClr val="4E99C0"/>
            </a:solidFill>
          </p:spPr>
          <p:txBody>
            <a:bodyPr wrap="square" lIns="0" tIns="0" rIns="0" bIns="0" rtlCol="0"/>
            <a:lstStyle/>
            <a:p>
              <a:endParaRPr/>
            </a:p>
          </p:txBody>
        </p:sp>
        <p:sp>
          <p:nvSpPr>
            <p:cNvPr id="169" name="object 35">
              <a:extLst>
                <a:ext uri="{FF2B5EF4-FFF2-40B4-BE49-F238E27FC236}">
                  <a16:creationId xmlns:a16="http://schemas.microsoft.com/office/drawing/2014/main" id="{AAB9E18E-780C-B345-B848-F4A5934A6798}"/>
                </a:ext>
              </a:extLst>
            </p:cNvPr>
            <p:cNvSpPr/>
            <p:nvPr/>
          </p:nvSpPr>
          <p:spPr>
            <a:xfrm>
              <a:off x="2230159" y="1663014"/>
              <a:ext cx="2637155" cy="1936114"/>
            </a:xfrm>
            <a:custGeom>
              <a:avLst/>
              <a:gdLst/>
              <a:ahLst/>
              <a:cxnLst/>
              <a:rect l="l" t="t" r="r" b="b"/>
              <a:pathLst>
                <a:path w="2637154" h="1936114">
                  <a:moveTo>
                    <a:pt x="1451052" y="1902633"/>
                  </a:moveTo>
                  <a:lnTo>
                    <a:pt x="1937097" y="1902633"/>
                  </a:lnTo>
                  <a:lnTo>
                    <a:pt x="1937097" y="1935899"/>
                  </a:lnTo>
                  <a:lnTo>
                    <a:pt x="1451052" y="1935899"/>
                  </a:lnTo>
                  <a:lnTo>
                    <a:pt x="1451052" y="1902633"/>
                  </a:lnTo>
                  <a:close/>
                </a:path>
                <a:path w="2637154" h="1936114">
                  <a:moveTo>
                    <a:pt x="1840855" y="1820661"/>
                  </a:moveTo>
                  <a:lnTo>
                    <a:pt x="2636691" y="1820661"/>
                  </a:lnTo>
                  <a:lnTo>
                    <a:pt x="2636691" y="1854314"/>
                  </a:lnTo>
                  <a:lnTo>
                    <a:pt x="1840855" y="1854314"/>
                  </a:lnTo>
                  <a:lnTo>
                    <a:pt x="1840855" y="1820661"/>
                  </a:lnTo>
                  <a:close/>
                </a:path>
                <a:path w="2637154" h="1936114">
                  <a:moveTo>
                    <a:pt x="1069579" y="1654272"/>
                  </a:moveTo>
                  <a:lnTo>
                    <a:pt x="2041708" y="1654272"/>
                  </a:lnTo>
                  <a:lnTo>
                    <a:pt x="2041708" y="1687538"/>
                  </a:lnTo>
                  <a:lnTo>
                    <a:pt x="1069579" y="1687538"/>
                  </a:lnTo>
                  <a:lnTo>
                    <a:pt x="1069579" y="1654272"/>
                  </a:lnTo>
                  <a:close/>
                </a:path>
                <a:path w="2637154" h="1936114">
                  <a:moveTo>
                    <a:pt x="1070738" y="1489082"/>
                  </a:moveTo>
                  <a:lnTo>
                    <a:pt x="1503323" y="1489082"/>
                  </a:lnTo>
                  <a:lnTo>
                    <a:pt x="1503323" y="1522348"/>
                  </a:lnTo>
                  <a:lnTo>
                    <a:pt x="1070738" y="1522348"/>
                  </a:lnTo>
                  <a:lnTo>
                    <a:pt x="1070738" y="1489082"/>
                  </a:lnTo>
                  <a:close/>
                </a:path>
                <a:path w="2637154" h="1936114">
                  <a:moveTo>
                    <a:pt x="161585" y="1405872"/>
                  </a:moveTo>
                  <a:lnTo>
                    <a:pt x="483687" y="1405872"/>
                  </a:lnTo>
                  <a:lnTo>
                    <a:pt x="483687" y="1439138"/>
                  </a:lnTo>
                  <a:lnTo>
                    <a:pt x="161585" y="1439138"/>
                  </a:lnTo>
                  <a:lnTo>
                    <a:pt x="161585" y="1405872"/>
                  </a:lnTo>
                  <a:close/>
                </a:path>
                <a:path w="2637154" h="1936114">
                  <a:moveTo>
                    <a:pt x="1063617" y="1240296"/>
                  </a:moveTo>
                  <a:lnTo>
                    <a:pt x="2084451" y="1240296"/>
                  </a:lnTo>
                  <a:lnTo>
                    <a:pt x="2084451" y="1273948"/>
                  </a:lnTo>
                  <a:lnTo>
                    <a:pt x="1063617" y="1273948"/>
                  </a:lnTo>
                  <a:lnTo>
                    <a:pt x="1063617" y="1240296"/>
                  </a:lnTo>
                  <a:close/>
                </a:path>
                <a:path w="2637154" h="1936114">
                  <a:moveTo>
                    <a:pt x="169944" y="1158711"/>
                  </a:moveTo>
                  <a:lnTo>
                    <a:pt x="274505" y="1158711"/>
                  </a:lnTo>
                  <a:lnTo>
                    <a:pt x="274505" y="1190778"/>
                  </a:lnTo>
                  <a:lnTo>
                    <a:pt x="169944" y="1190778"/>
                  </a:lnTo>
                  <a:lnTo>
                    <a:pt x="169944" y="1158711"/>
                  </a:lnTo>
                  <a:close/>
                </a:path>
                <a:path w="2637154" h="1936114">
                  <a:moveTo>
                    <a:pt x="1566339" y="910311"/>
                  </a:moveTo>
                  <a:lnTo>
                    <a:pt x="2290068" y="910311"/>
                  </a:lnTo>
                  <a:lnTo>
                    <a:pt x="2290068" y="943190"/>
                  </a:lnTo>
                  <a:lnTo>
                    <a:pt x="1566339" y="943190"/>
                  </a:lnTo>
                  <a:lnTo>
                    <a:pt x="1566339" y="910311"/>
                  </a:lnTo>
                  <a:close/>
                </a:path>
                <a:path w="2637154" h="1936114">
                  <a:moveTo>
                    <a:pt x="431377" y="827131"/>
                  </a:moveTo>
                  <a:lnTo>
                    <a:pt x="603688" y="827131"/>
                  </a:lnTo>
                  <a:lnTo>
                    <a:pt x="603688" y="860407"/>
                  </a:lnTo>
                  <a:lnTo>
                    <a:pt x="431377" y="860407"/>
                  </a:lnTo>
                  <a:lnTo>
                    <a:pt x="431377" y="827131"/>
                  </a:lnTo>
                  <a:close/>
                </a:path>
                <a:path w="2637154" h="1936114">
                  <a:moveTo>
                    <a:pt x="259076" y="743922"/>
                  </a:moveTo>
                  <a:lnTo>
                    <a:pt x="906745" y="743922"/>
                  </a:lnTo>
                  <a:lnTo>
                    <a:pt x="906745" y="777188"/>
                  </a:lnTo>
                  <a:lnTo>
                    <a:pt x="259075" y="777188"/>
                  </a:lnTo>
                  <a:lnTo>
                    <a:pt x="259076" y="743922"/>
                  </a:lnTo>
                  <a:close/>
                </a:path>
                <a:path w="2637154" h="1936114">
                  <a:moveTo>
                    <a:pt x="376719" y="495562"/>
                  </a:moveTo>
                  <a:lnTo>
                    <a:pt x="916263" y="495562"/>
                  </a:lnTo>
                  <a:lnTo>
                    <a:pt x="916263" y="528827"/>
                  </a:lnTo>
                  <a:lnTo>
                    <a:pt x="376719" y="528827"/>
                  </a:lnTo>
                  <a:lnTo>
                    <a:pt x="376719" y="495562"/>
                  </a:lnTo>
                  <a:close/>
                </a:path>
                <a:path w="2637154" h="1936114">
                  <a:moveTo>
                    <a:pt x="0" y="248360"/>
                  </a:moveTo>
                  <a:lnTo>
                    <a:pt x="323211" y="248360"/>
                  </a:lnTo>
                  <a:lnTo>
                    <a:pt x="323211" y="280427"/>
                  </a:lnTo>
                  <a:lnTo>
                    <a:pt x="0" y="280427"/>
                  </a:lnTo>
                  <a:lnTo>
                    <a:pt x="0" y="248360"/>
                  </a:lnTo>
                  <a:close/>
                </a:path>
                <a:path w="2637154" h="1936114">
                  <a:moveTo>
                    <a:pt x="0" y="165180"/>
                  </a:moveTo>
                  <a:lnTo>
                    <a:pt x="106928" y="165180"/>
                  </a:lnTo>
                  <a:lnTo>
                    <a:pt x="106928" y="198456"/>
                  </a:lnTo>
                  <a:lnTo>
                    <a:pt x="0" y="198456"/>
                  </a:lnTo>
                  <a:lnTo>
                    <a:pt x="0" y="165180"/>
                  </a:lnTo>
                  <a:close/>
                </a:path>
                <a:path w="2637154" h="1936114">
                  <a:moveTo>
                    <a:pt x="0" y="81585"/>
                  </a:moveTo>
                  <a:lnTo>
                    <a:pt x="64135" y="81585"/>
                  </a:lnTo>
                  <a:lnTo>
                    <a:pt x="64135" y="115237"/>
                  </a:lnTo>
                  <a:lnTo>
                    <a:pt x="0" y="115237"/>
                  </a:lnTo>
                  <a:lnTo>
                    <a:pt x="0" y="81585"/>
                  </a:lnTo>
                  <a:close/>
                </a:path>
                <a:path w="2637154" h="1936114">
                  <a:moveTo>
                    <a:pt x="0" y="0"/>
                  </a:moveTo>
                  <a:lnTo>
                    <a:pt x="51874" y="0"/>
                  </a:lnTo>
                  <a:lnTo>
                    <a:pt x="51874" y="33265"/>
                  </a:lnTo>
                  <a:lnTo>
                    <a:pt x="0" y="33265"/>
                  </a:lnTo>
                  <a:lnTo>
                    <a:pt x="0" y="0"/>
                  </a:lnTo>
                  <a:close/>
                </a:path>
              </a:pathLst>
            </a:custGeom>
            <a:ln w="9903">
              <a:solidFill>
                <a:srgbClr val="4E99C0"/>
              </a:solidFill>
            </a:ln>
          </p:spPr>
          <p:txBody>
            <a:bodyPr wrap="square" lIns="0" tIns="0" rIns="0" bIns="0" rtlCol="0"/>
            <a:lstStyle/>
            <a:p>
              <a:endParaRPr/>
            </a:p>
          </p:txBody>
        </p:sp>
        <p:sp>
          <p:nvSpPr>
            <p:cNvPr id="170" name="object 36">
              <a:extLst>
                <a:ext uri="{FF2B5EF4-FFF2-40B4-BE49-F238E27FC236}">
                  <a16:creationId xmlns:a16="http://schemas.microsoft.com/office/drawing/2014/main" id="{21FC9DF2-E717-A643-838F-90BFB9E3D54B}"/>
                </a:ext>
              </a:extLst>
            </p:cNvPr>
            <p:cNvSpPr/>
            <p:nvPr/>
          </p:nvSpPr>
          <p:spPr>
            <a:xfrm>
              <a:off x="2206985" y="1637443"/>
              <a:ext cx="22860" cy="1987550"/>
            </a:xfrm>
            <a:custGeom>
              <a:avLst/>
              <a:gdLst/>
              <a:ahLst/>
              <a:cxnLst/>
              <a:rect l="l" t="t" r="r" b="b"/>
              <a:pathLst>
                <a:path w="22860" h="1987550">
                  <a:moveTo>
                    <a:pt x="22550" y="1987040"/>
                  </a:moveTo>
                  <a:lnTo>
                    <a:pt x="22550" y="0"/>
                  </a:lnTo>
                </a:path>
                <a:path w="22860" h="1987550">
                  <a:moveTo>
                    <a:pt x="0" y="1987040"/>
                  </a:moveTo>
                  <a:lnTo>
                    <a:pt x="22550" y="1987040"/>
                  </a:lnTo>
                </a:path>
                <a:path w="22860" h="1987550">
                  <a:moveTo>
                    <a:pt x="0" y="1738641"/>
                  </a:moveTo>
                  <a:lnTo>
                    <a:pt x="22550" y="1738641"/>
                  </a:lnTo>
                </a:path>
                <a:path w="22860" h="1987550">
                  <a:moveTo>
                    <a:pt x="0" y="1655471"/>
                  </a:moveTo>
                  <a:lnTo>
                    <a:pt x="22550" y="1655471"/>
                  </a:lnTo>
                </a:path>
                <a:path w="22860" h="1987550">
                  <a:moveTo>
                    <a:pt x="0" y="1572291"/>
                  </a:moveTo>
                  <a:lnTo>
                    <a:pt x="22550" y="1572291"/>
                  </a:lnTo>
                </a:path>
                <a:path w="22860" h="1987550">
                  <a:moveTo>
                    <a:pt x="0" y="1076690"/>
                  </a:moveTo>
                  <a:lnTo>
                    <a:pt x="22550" y="1076690"/>
                  </a:lnTo>
                </a:path>
                <a:path w="22860" h="1987550">
                  <a:moveTo>
                    <a:pt x="0" y="993520"/>
                  </a:moveTo>
                  <a:lnTo>
                    <a:pt x="22550" y="993520"/>
                  </a:lnTo>
                </a:path>
                <a:path w="22860" h="1987550">
                  <a:moveTo>
                    <a:pt x="0" y="745160"/>
                  </a:moveTo>
                  <a:lnTo>
                    <a:pt x="22550" y="745160"/>
                  </a:lnTo>
                </a:path>
                <a:path w="22860" h="1987550">
                  <a:moveTo>
                    <a:pt x="0" y="661752"/>
                  </a:moveTo>
                  <a:lnTo>
                    <a:pt x="22550" y="661752"/>
                  </a:lnTo>
                </a:path>
                <a:path w="22860" h="1987550">
                  <a:moveTo>
                    <a:pt x="0" y="579930"/>
                  </a:moveTo>
                  <a:lnTo>
                    <a:pt x="22550" y="579930"/>
                  </a:lnTo>
                </a:path>
                <a:path w="22860" h="1987550">
                  <a:moveTo>
                    <a:pt x="0" y="0"/>
                  </a:moveTo>
                  <a:lnTo>
                    <a:pt x="22550" y="0"/>
                  </a:lnTo>
                </a:path>
              </a:pathLst>
            </a:custGeom>
            <a:ln w="5942">
              <a:solidFill>
                <a:srgbClr val="888888"/>
              </a:solidFill>
            </a:ln>
          </p:spPr>
          <p:txBody>
            <a:bodyPr wrap="square" lIns="0" tIns="0" rIns="0" bIns="0" rtlCol="0"/>
            <a:lstStyle/>
            <a:p>
              <a:endParaRPr/>
            </a:p>
          </p:txBody>
        </p:sp>
        <p:pic>
          <p:nvPicPr>
            <p:cNvPr id="171" name="object 37">
              <a:extLst>
                <a:ext uri="{FF2B5EF4-FFF2-40B4-BE49-F238E27FC236}">
                  <a16:creationId xmlns:a16="http://schemas.microsoft.com/office/drawing/2014/main" id="{F41D8443-7395-8246-8EEC-09BBC1079475}"/>
                </a:ext>
              </a:extLst>
            </p:cNvPr>
            <p:cNvPicPr/>
            <p:nvPr/>
          </p:nvPicPr>
          <p:blipFill>
            <a:blip r:embed="rId2" cstate="print"/>
            <a:stretch>
              <a:fillRect/>
            </a:stretch>
          </p:blipFill>
          <p:spPr>
            <a:xfrm>
              <a:off x="505702" y="2641189"/>
              <a:ext cx="1723833" cy="982181"/>
            </a:xfrm>
            <a:prstGeom prst="rect">
              <a:avLst/>
            </a:prstGeom>
          </p:spPr>
        </p:pic>
        <p:pic>
          <p:nvPicPr>
            <p:cNvPr id="172" name="object 38">
              <a:extLst>
                <a:ext uri="{FF2B5EF4-FFF2-40B4-BE49-F238E27FC236}">
                  <a16:creationId xmlns:a16="http://schemas.microsoft.com/office/drawing/2014/main" id="{4FCEC6F0-A195-5E4D-9523-3CC9AEB163A6}"/>
                </a:ext>
              </a:extLst>
            </p:cNvPr>
            <p:cNvPicPr/>
            <p:nvPr/>
          </p:nvPicPr>
          <p:blipFill>
            <a:blip r:embed="rId3" cstate="print"/>
            <a:stretch>
              <a:fillRect/>
            </a:stretch>
          </p:blipFill>
          <p:spPr>
            <a:xfrm>
              <a:off x="644118" y="1647867"/>
              <a:ext cx="1585417" cy="967009"/>
            </a:xfrm>
            <a:prstGeom prst="rect">
              <a:avLst/>
            </a:prstGeom>
          </p:spPr>
        </p:pic>
      </p:grpSp>
      <p:sp>
        <p:nvSpPr>
          <p:cNvPr id="173" name="object 39">
            <a:extLst>
              <a:ext uri="{FF2B5EF4-FFF2-40B4-BE49-F238E27FC236}">
                <a16:creationId xmlns:a16="http://schemas.microsoft.com/office/drawing/2014/main" id="{02876CEF-E52B-7C47-BC85-4DAEBC7A2962}"/>
              </a:ext>
            </a:extLst>
          </p:cNvPr>
          <p:cNvSpPr/>
          <p:nvPr/>
        </p:nvSpPr>
        <p:spPr>
          <a:xfrm>
            <a:off x="4869076" y="889865"/>
            <a:ext cx="0" cy="1986280"/>
          </a:xfrm>
          <a:custGeom>
            <a:avLst/>
            <a:gdLst/>
            <a:ahLst/>
            <a:cxnLst/>
            <a:rect l="l" t="t" r="r" b="b"/>
            <a:pathLst>
              <a:path h="1986279">
                <a:moveTo>
                  <a:pt x="0" y="0"/>
                </a:moveTo>
                <a:lnTo>
                  <a:pt x="0" y="1985892"/>
                </a:lnTo>
              </a:path>
            </a:pathLst>
          </a:custGeom>
          <a:ln w="3175">
            <a:solidFill>
              <a:srgbClr val="BEBEBE"/>
            </a:solidFill>
          </a:ln>
        </p:spPr>
        <p:txBody>
          <a:bodyPr wrap="square" lIns="0" tIns="0" rIns="0" bIns="0" rtlCol="0"/>
          <a:lstStyle/>
          <a:p>
            <a:endParaRPr/>
          </a:p>
        </p:txBody>
      </p:sp>
      <p:sp>
        <p:nvSpPr>
          <p:cNvPr id="174" name="object 40">
            <a:extLst>
              <a:ext uri="{FF2B5EF4-FFF2-40B4-BE49-F238E27FC236}">
                <a16:creationId xmlns:a16="http://schemas.microsoft.com/office/drawing/2014/main" id="{C4D4C53C-9054-8348-8881-7F38AB62DC11}"/>
              </a:ext>
            </a:extLst>
          </p:cNvPr>
          <p:cNvSpPr/>
          <p:nvPr/>
        </p:nvSpPr>
        <p:spPr>
          <a:xfrm>
            <a:off x="5408620" y="889865"/>
            <a:ext cx="0" cy="1986280"/>
          </a:xfrm>
          <a:custGeom>
            <a:avLst/>
            <a:gdLst/>
            <a:ahLst/>
            <a:cxnLst/>
            <a:rect l="l" t="t" r="r" b="b"/>
            <a:pathLst>
              <a:path h="1986279">
                <a:moveTo>
                  <a:pt x="0" y="0"/>
                </a:moveTo>
                <a:lnTo>
                  <a:pt x="0" y="1985892"/>
                </a:lnTo>
              </a:path>
            </a:pathLst>
          </a:custGeom>
          <a:ln w="3175">
            <a:solidFill>
              <a:srgbClr val="BEBEBE"/>
            </a:solidFill>
          </a:ln>
        </p:spPr>
        <p:txBody>
          <a:bodyPr wrap="square" lIns="0" tIns="0" rIns="0" bIns="0" rtlCol="0"/>
          <a:lstStyle/>
          <a:p>
            <a:endParaRPr/>
          </a:p>
        </p:txBody>
      </p:sp>
      <p:sp>
        <p:nvSpPr>
          <p:cNvPr id="175" name="object 41">
            <a:extLst>
              <a:ext uri="{FF2B5EF4-FFF2-40B4-BE49-F238E27FC236}">
                <a16:creationId xmlns:a16="http://schemas.microsoft.com/office/drawing/2014/main" id="{A03415CC-F855-0449-968D-10EC665C9F7D}"/>
              </a:ext>
            </a:extLst>
          </p:cNvPr>
          <p:cNvSpPr/>
          <p:nvPr/>
        </p:nvSpPr>
        <p:spPr>
          <a:xfrm>
            <a:off x="2145164" y="2952391"/>
            <a:ext cx="45085" cy="70485"/>
          </a:xfrm>
          <a:custGeom>
            <a:avLst/>
            <a:gdLst/>
            <a:ahLst/>
            <a:cxnLst/>
            <a:rect l="l" t="t" r="r" b="b"/>
            <a:pathLst>
              <a:path w="45085" h="70485">
                <a:moveTo>
                  <a:pt x="30019" y="70218"/>
                </a:moveTo>
                <a:lnTo>
                  <a:pt x="12502" y="70218"/>
                </a:lnTo>
                <a:lnTo>
                  <a:pt x="6799" y="63042"/>
                </a:lnTo>
                <a:lnTo>
                  <a:pt x="2868" y="55042"/>
                </a:lnTo>
                <a:lnTo>
                  <a:pt x="849" y="45815"/>
                </a:lnTo>
                <a:lnTo>
                  <a:pt x="106" y="38198"/>
                </a:lnTo>
                <a:lnTo>
                  <a:pt x="0" y="22807"/>
                </a:lnTo>
                <a:lnTo>
                  <a:pt x="2723" y="15365"/>
                </a:lnTo>
                <a:lnTo>
                  <a:pt x="5013" y="7923"/>
                </a:lnTo>
                <a:lnTo>
                  <a:pt x="10151" y="3881"/>
                </a:lnTo>
                <a:lnTo>
                  <a:pt x="14947" y="0"/>
                </a:lnTo>
                <a:lnTo>
                  <a:pt x="28013" y="0"/>
                </a:lnTo>
                <a:lnTo>
                  <a:pt x="32434" y="2063"/>
                </a:lnTo>
                <a:lnTo>
                  <a:pt x="36380" y="4288"/>
                </a:lnTo>
                <a:lnTo>
                  <a:pt x="38022" y="6826"/>
                </a:lnTo>
                <a:lnTo>
                  <a:pt x="16545" y="6826"/>
                </a:lnTo>
                <a:lnTo>
                  <a:pt x="13066" y="11777"/>
                </a:lnTo>
                <a:lnTo>
                  <a:pt x="8723" y="18013"/>
                </a:lnTo>
                <a:lnTo>
                  <a:pt x="8679" y="51993"/>
                </a:lnTo>
                <a:lnTo>
                  <a:pt x="16639" y="63230"/>
                </a:lnTo>
                <a:lnTo>
                  <a:pt x="38474" y="63230"/>
                </a:lnTo>
                <a:lnTo>
                  <a:pt x="34985" y="66144"/>
                </a:lnTo>
                <a:lnTo>
                  <a:pt x="30019" y="70218"/>
                </a:lnTo>
                <a:close/>
              </a:path>
              <a:path w="45085" h="70485">
                <a:moveTo>
                  <a:pt x="38474" y="63230"/>
                </a:moveTo>
                <a:lnTo>
                  <a:pt x="28295" y="63230"/>
                </a:lnTo>
                <a:lnTo>
                  <a:pt x="32434" y="57589"/>
                </a:lnTo>
                <a:lnTo>
                  <a:pt x="36223" y="51993"/>
                </a:lnTo>
                <a:lnTo>
                  <a:pt x="36223" y="18013"/>
                </a:lnTo>
                <a:lnTo>
                  <a:pt x="32434" y="12420"/>
                </a:lnTo>
                <a:lnTo>
                  <a:pt x="28295" y="6826"/>
                </a:lnTo>
                <a:lnTo>
                  <a:pt x="38022" y="6826"/>
                </a:lnTo>
                <a:lnTo>
                  <a:pt x="41832" y="12717"/>
                </a:lnTo>
                <a:lnTo>
                  <a:pt x="44934" y="24781"/>
                </a:lnTo>
                <a:lnTo>
                  <a:pt x="44934" y="47155"/>
                </a:lnTo>
                <a:lnTo>
                  <a:pt x="42443" y="54613"/>
                </a:lnTo>
                <a:lnTo>
                  <a:pt x="39861" y="62070"/>
                </a:lnTo>
                <a:lnTo>
                  <a:pt x="38474" y="63230"/>
                </a:lnTo>
                <a:close/>
              </a:path>
            </a:pathLst>
          </a:custGeom>
          <a:solidFill>
            <a:srgbClr val="000000"/>
          </a:solidFill>
        </p:spPr>
        <p:txBody>
          <a:bodyPr wrap="square" lIns="0" tIns="0" rIns="0" bIns="0" rtlCol="0"/>
          <a:lstStyle/>
          <a:p>
            <a:endParaRPr/>
          </a:p>
        </p:txBody>
      </p:sp>
      <p:sp>
        <p:nvSpPr>
          <p:cNvPr id="176" name="object 42">
            <a:extLst>
              <a:ext uri="{FF2B5EF4-FFF2-40B4-BE49-F238E27FC236}">
                <a16:creationId xmlns:a16="http://schemas.microsoft.com/office/drawing/2014/main" id="{4E853267-DFEB-B648-A367-ABAAF3EBEA31}"/>
              </a:ext>
            </a:extLst>
          </p:cNvPr>
          <p:cNvSpPr/>
          <p:nvPr/>
        </p:nvSpPr>
        <p:spPr>
          <a:xfrm>
            <a:off x="2572649" y="2952391"/>
            <a:ext cx="276860" cy="83185"/>
          </a:xfrm>
          <a:custGeom>
            <a:avLst/>
            <a:gdLst/>
            <a:ahLst/>
            <a:cxnLst/>
            <a:rect l="l" t="t" r="r" b="b"/>
            <a:pathLst>
              <a:path w="276860" h="83185">
                <a:moveTo>
                  <a:pt x="0" y="25314"/>
                </a:moveTo>
                <a:lnTo>
                  <a:pt x="0" y="17136"/>
                </a:lnTo>
                <a:lnTo>
                  <a:pt x="7081" y="13783"/>
                </a:lnTo>
                <a:lnTo>
                  <a:pt x="17704" y="4288"/>
                </a:lnTo>
                <a:lnTo>
                  <a:pt x="19929" y="0"/>
                </a:lnTo>
                <a:lnTo>
                  <a:pt x="25381" y="0"/>
                </a:lnTo>
                <a:lnTo>
                  <a:pt x="25381" y="14855"/>
                </a:lnTo>
                <a:lnTo>
                  <a:pt x="16921" y="14855"/>
                </a:lnTo>
                <a:lnTo>
                  <a:pt x="13850" y="18013"/>
                </a:lnTo>
                <a:lnTo>
                  <a:pt x="3948" y="23841"/>
                </a:lnTo>
                <a:lnTo>
                  <a:pt x="0" y="25314"/>
                </a:lnTo>
                <a:close/>
              </a:path>
              <a:path w="276860" h="83185">
                <a:moveTo>
                  <a:pt x="25381" y="69027"/>
                </a:moveTo>
                <a:lnTo>
                  <a:pt x="16921" y="69027"/>
                </a:lnTo>
                <a:lnTo>
                  <a:pt x="16921" y="14855"/>
                </a:lnTo>
                <a:lnTo>
                  <a:pt x="25381" y="14855"/>
                </a:lnTo>
                <a:lnTo>
                  <a:pt x="25381" y="69027"/>
                </a:lnTo>
                <a:close/>
              </a:path>
              <a:path w="276860" h="83185">
                <a:moveTo>
                  <a:pt x="77054" y="70218"/>
                </a:moveTo>
                <a:lnTo>
                  <a:pt x="59538" y="70218"/>
                </a:lnTo>
                <a:lnTo>
                  <a:pt x="53835" y="63042"/>
                </a:lnTo>
                <a:lnTo>
                  <a:pt x="49904" y="55042"/>
                </a:lnTo>
                <a:lnTo>
                  <a:pt x="47885" y="45815"/>
                </a:lnTo>
                <a:lnTo>
                  <a:pt x="47141" y="38198"/>
                </a:lnTo>
                <a:lnTo>
                  <a:pt x="47035" y="22807"/>
                </a:lnTo>
                <a:lnTo>
                  <a:pt x="52049" y="7923"/>
                </a:lnTo>
                <a:lnTo>
                  <a:pt x="57015" y="3881"/>
                </a:lnTo>
                <a:lnTo>
                  <a:pt x="61982" y="0"/>
                </a:lnTo>
                <a:lnTo>
                  <a:pt x="75049" y="0"/>
                </a:lnTo>
                <a:lnTo>
                  <a:pt x="79232" y="2063"/>
                </a:lnTo>
                <a:lnTo>
                  <a:pt x="83415" y="4288"/>
                </a:lnTo>
                <a:lnTo>
                  <a:pt x="85057" y="6826"/>
                </a:lnTo>
                <a:lnTo>
                  <a:pt x="63580" y="6826"/>
                </a:lnTo>
                <a:lnTo>
                  <a:pt x="60102" y="11777"/>
                </a:lnTo>
                <a:lnTo>
                  <a:pt x="55758" y="18013"/>
                </a:lnTo>
                <a:lnTo>
                  <a:pt x="55715" y="51993"/>
                </a:lnTo>
                <a:lnTo>
                  <a:pt x="63674" y="63230"/>
                </a:lnTo>
                <a:lnTo>
                  <a:pt x="85574" y="63230"/>
                </a:lnTo>
                <a:lnTo>
                  <a:pt x="77054" y="70218"/>
                </a:lnTo>
                <a:close/>
              </a:path>
              <a:path w="276860" h="83185">
                <a:moveTo>
                  <a:pt x="85574" y="63230"/>
                </a:moveTo>
                <a:lnTo>
                  <a:pt x="75331" y="63230"/>
                </a:lnTo>
                <a:lnTo>
                  <a:pt x="83259" y="51993"/>
                </a:lnTo>
                <a:lnTo>
                  <a:pt x="83259" y="18013"/>
                </a:lnTo>
                <a:lnTo>
                  <a:pt x="75331" y="6826"/>
                </a:lnTo>
                <a:lnTo>
                  <a:pt x="85057" y="6826"/>
                </a:lnTo>
                <a:lnTo>
                  <a:pt x="88868" y="12717"/>
                </a:lnTo>
                <a:lnTo>
                  <a:pt x="91970" y="24781"/>
                </a:lnTo>
                <a:lnTo>
                  <a:pt x="91970" y="47155"/>
                </a:lnTo>
                <a:lnTo>
                  <a:pt x="86987" y="62070"/>
                </a:lnTo>
                <a:lnTo>
                  <a:pt x="85574" y="63230"/>
                </a:lnTo>
                <a:close/>
              </a:path>
              <a:path w="276860" h="83185">
                <a:moveTo>
                  <a:pt x="106886" y="82658"/>
                </a:moveTo>
                <a:lnTo>
                  <a:pt x="104536" y="79054"/>
                </a:lnTo>
                <a:lnTo>
                  <a:pt x="107231" y="77863"/>
                </a:lnTo>
                <a:lnTo>
                  <a:pt x="108500" y="75592"/>
                </a:lnTo>
                <a:lnTo>
                  <a:pt x="110028" y="73320"/>
                </a:lnTo>
                <a:lnTo>
                  <a:pt x="110028" y="69027"/>
                </a:lnTo>
                <a:lnTo>
                  <a:pt x="105100" y="69027"/>
                </a:lnTo>
                <a:lnTo>
                  <a:pt x="105100" y="59421"/>
                </a:lnTo>
                <a:lnTo>
                  <a:pt x="114752" y="59421"/>
                </a:lnTo>
                <a:lnTo>
                  <a:pt x="114752" y="74276"/>
                </a:lnTo>
                <a:lnTo>
                  <a:pt x="112871" y="77613"/>
                </a:lnTo>
                <a:lnTo>
                  <a:pt x="110991" y="80872"/>
                </a:lnTo>
                <a:lnTo>
                  <a:pt x="106886" y="82658"/>
                </a:lnTo>
                <a:close/>
              </a:path>
              <a:path w="276860" h="83185">
                <a:moveTo>
                  <a:pt x="156278" y="70218"/>
                </a:moveTo>
                <a:lnTo>
                  <a:pt x="138761" y="70218"/>
                </a:lnTo>
                <a:lnTo>
                  <a:pt x="133058" y="63042"/>
                </a:lnTo>
                <a:lnTo>
                  <a:pt x="129127" y="55042"/>
                </a:lnTo>
                <a:lnTo>
                  <a:pt x="127109" y="45815"/>
                </a:lnTo>
                <a:lnTo>
                  <a:pt x="126365" y="38198"/>
                </a:lnTo>
                <a:lnTo>
                  <a:pt x="126259" y="22807"/>
                </a:lnTo>
                <a:lnTo>
                  <a:pt x="131272" y="7923"/>
                </a:lnTo>
                <a:lnTo>
                  <a:pt x="136239" y="3881"/>
                </a:lnTo>
                <a:lnTo>
                  <a:pt x="141206" y="0"/>
                </a:lnTo>
                <a:lnTo>
                  <a:pt x="154594" y="0"/>
                </a:lnTo>
                <a:lnTo>
                  <a:pt x="162639" y="4288"/>
                </a:lnTo>
                <a:lnTo>
                  <a:pt x="164281" y="6826"/>
                </a:lnTo>
                <a:lnTo>
                  <a:pt x="142804" y="6826"/>
                </a:lnTo>
                <a:lnTo>
                  <a:pt x="139325" y="11777"/>
                </a:lnTo>
                <a:lnTo>
                  <a:pt x="134982" y="18013"/>
                </a:lnTo>
                <a:lnTo>
                  <a:pt x="134939" y="51993"/>
                </a:lnTo>
                <a:lnTo>
                  <a:pt x="142898" y="63230"/>
                </a:lnTo>
                <a:lnTo>
                  <a:pt x="164798" y="63230"/>
                </a:lnTo>
                <a:lnTo>
                  <a:pt x="156278" y="70218"/>
                </a:lnTo>
                <a:close/>
              </a:path>
              <a:path w="276860" h="83185">
                <a:moveTo>
                  <a:pt x="164798" y="63230"/>
                </a:moveTo>
                <a:lnTo>
                  <a:pt x="154594" y="63230"/>
                </a:lnTo>
                <a:lnTo>
                  <a:pt x="158518" y="57589"/>
                </a:lnTo>
                <a:lnTo>
                  <a:pt x="162482" y="51993"/>
                </a:lnTo>
                <a:lnTo>
                  <a:pt x="162482" y="18013"/>
                </a:lnTo>
                <a:lnTo>
                  <a:pt x="158518" y="12420"/>
                </a:lnTo>
                <a:lnTo>
                  <a:pt x="154594" y="6826"/>
                </a:lnTo>
                <a:lnTo>
                  <a:pt x="164281" y="6826"/>
                </a:lnTo>
                <a:lnTo>
                  <a:pt x="168091" y="12717"/>
                </a:lnTo>
                <a:lnTo>
                  <a:pt x="169449" y="18749"/>
                </a:lnTo>
                <a:lnTo>
                  <a:pt x="171193" y="24781"/>
                </a:lnTo>
                <a:lnTo>
                  <a:pt x="171193" y="47155"/>
                </a:lnTo>
                <a:lnTo>
                  <a:pt x="166211" y="62070"/>
                </a:lnTo>
                <a:lnTo>
                  <a:pt x="164798" y="63230"/>
                </a:lnTo>
                <a:close/>
              </a:path>
              <a:path w="276860" h="83185">
                <a:moveTo>
                  <a:pt x="209800" y="70218"/>
                </a:moveTo>
                <a:lnTo>
                  <a:pt x="192283" y="70218"/>
                </a:lnTo>
                <a:lnTo>
                  <a:pt x="186580" y="63042"/>
                </a:lnTo>
                <a:lnTo>
                  <a:pt x="182649" y="55042"/>
                </a:lnTo>
                <a:lnTo>
                  <a:pt x="180630" y="45815"/>
                </a:lnTo>
                <a:lnTo>
                  <a:pt x="179887" y="38198"/>
                </a:lnTo>
                <a:lnTo>
                  <a:pt x="179780" y="22807"/>
                </a:lnTo>
                <a:lnTo>
                  <a:pt x="184794" y="7923"/>
                </a:lnTo>
                <a:lnTo>
                  <a:pt x="189761" y="3881"/>
                </a:lnTo>
                <a:lnTo>
                  <a:pt x="194727" y="0"/>
                </a:lnTo>
                <a:lnTo>
                  <a:pt x="207794" y="0"/>
                </a:lnTo>
                <a:lnTo>
                  <a:pt x="211977" y="2063"/>
                </a:lnTo>
                <a:lnTo>
                  <a:pt x="216161" y="4288"/>
                </a:lnTo>
                <a:lnTo>
                  <a:pt x="217802" y="6826"/>
                </a:lnTo>
                <a:lnTo>
                  <a:pt x="196325" y="6826"/>
                </a:lnTo>
                <a:lnTo>
                  <a:pt x="192847" y="11777"/>
                </a:lnTo>
                <a:lnTo>
                  <a:pt x="188504" y="18013"/>
                </a:lnTo>
                <a:lnTo>
                  <a:pt x="188460" y="51993"/>
                </a:lnTo>
                <a:lnTo>
                  <a:pt x="196419" y="63230"/>
                </a:lnTo>
                <a:lnTo>
                  <a:pt x="218319" y="63230"/>
                </a:lnTo>
                <a:lnTo>
                  <a:pt x="209800" y="70218"/>
                </a:lnTo>
                <a:close/>
              </a:path>
              <a:path w="276860" h="83185">
                <a:moveTo>
                  <a:pt x="218319" y="63230"/>
                </a:moveTo>
                <a:lnTo>
                  <a:pt x="208076" y="63230"/>
                </a:lnTo>
                <a:lnTo>
                  <a:pt x="216004" y="51993"/>
                </a:lnTo>
                <a:lnTo>
                  <a:pt x="216004" y="18013"/>
                </a:lnTo>
                <a:lnTo>
                  <a:pt x="208076" y="6826"/>
                </a:lnTo>
                <a:lnTo>
                  <a:pt x="217802" y="6826"/>
                </a:lnTo>
                <a:lnTo>
                  <a:pt x="218887" y="8503"/>
                </a:lnTo>
                <a:lnTo>
                  <a:pt x="221443" y="12717"/>
                </a:lnTo>
                <a:lnTo>
                  <a:pt x="223164" y="18749"/>
                </a:lnTo>
                <a:lnTo>
                  <a:pt x="224715" y="24781"/>
                </a:lnTo>
                <a:lnTo>
                  <a:pt x="224715" y="47155"/>
                </a:lnTo>
                <a:lnTo>
                  <a:pt x="219733" y="62070"/>
                </a:lnTo>
                <a:lnTo>
                  <a:pt x="218319" y="63230"/>
                </a:lnTo>
                <a:close/>
              </a:path>
              <a:path w="276860" h="83185">
                <a:moveTo>
                  <a:pt x="261589" y="70218"/>
                </a:moveTo>
                <a:lnTo>
                  <a:pt x="243726" y="70218"/>
                </a:lnTo>
                <a:lnTo>
                  <a:pt x="238369" y="63042"/>
                </a:lnTo>
                <a:lnTo>
                  <a:pt x="234438" y="55042"/>
                </a:lnTo>
                <a:lnTo>
                  <a:pt x="232419" y="45815"/>
                </a:lnTo>
                <a:lnTo>
                  <a:pt x="231676" y="38198"/>
                </a:lnTo>
                <a:lnTo>
                  <a:pt x="231569" y="22807"/>
                </a:lnTo>
                <a:lnTo>
                  <a:pt x="234076" y="15365"/>
                </a:lnTo>
                <a:lnTo>
                  <a:pt x="236298" y="7923"/>
                </a:lnTo>
                <a:lnTo>
                  <a:pt x="241550" y="3881"/>
                </a:lnTo>
                <a:lnTo>
                  <a:pt x="246516" y="0"/>
                </a:lnTo>
                <a:lnTo>
                  <a:pt x="259583" y="0"/>
                </a:lnTo>
                <a:lnTo>
                  <a:pt x="263766" y="2063"/>
                </a:lnTo>
                <a:lnTo>
                  <a:pt x="267950" y="4288"/>
                </a:lnTo>
                <a:lnTo>
                  <a:pt x="269592" y="6826"/>
                </a:lnTo>
                <a:lnTo>
                  <a:pt x="248114" y="6826"/>
                </a:lnTo>
                <a:lnTo>
                  <a:pt x="244636" y="11777"/>
                </a:lnTo>
                <a:lnTo>
                  <a:pt x="240293" y="18013"/>
                </a:lnTo>
                <a:lnTo>
                  <a:pt x="240249" y="51993"/>
                </a:lnTo>
                <a:lnTo>
                  <a:pt x="248208" y="63230"/>
                </a:lnTo>
                <a:lnTo>
                  <a:pt x="270108" y="63230"/>
                </a:lnTo>
                <a:lnTo>
                  <a:pt x="261589" y="70218"/>
                </a:lnTo>
                <a:close/>
              </a:path>
              <a:path w="276860" h="83185">
                <a:moveTo>
                  <a:pt x="270108" y="63230"/>
                </a:moveTo>
                <a:lnTo>
                  <a:pt x="259865" y="63230"/>
                </a:lnTo>
                <a:lnTo>
                  <a:pt x="267793" y="51993"/>
                </a:lnTo>
                <a:lnTo>
                  <a:pt x="267793" y="18013"/>
                </a:lnTo>
                <a:lnTo>
                  <a:pt x="259865" y="6826"/>
                </a:lnTo>
                <a:lnTo>
                  <a:pt x="269592" y="6826"/>
                </a:lnTo>
                <a:lnTo>
                  <a:pt x="273436" y="12717"/>
                </a:lnTo>
                <a:lnTo>
                  <a:pt x="274953" y="18749"/>
                </a:lnTo>
                <a:lnTo>
                  <a:pt x="276504" y="24781"/>
                </a:lnTo>
                <a:lnTo>
                  <a:pt x="276504" y="47155"/>
                </a:lnTo>
                <a:lnTo>
                  <a:pt x="271522" y="62070"/>
                </a:lnTo>
                <a:lnTo>
                  <a:pt x="270108" y="63230"/>
                </a:lnTo>
                <a:close/>
              </a:path>
            </a:pathLst>
          </a:custGeom>
          <a:solidFill>
            <a:srgbClr val="000000"/>
          </a:solidFill>
        </p:spPr>
        <p:txBody>
          <a:bodyPr wrap="square" lIns="0" tIns="0" rIns="0" bIns="0" rtlCol="0"/>
          <a:lstStyle/>
          <a:p>
            <a:endParaRPr/>
          </a:p>
        </p:txBody>
      </p:sp>
      <p:sp>
        <p:nvSpPr>
          <p:cNvPr id="177" name="object 43">
            <a:extLst>
              <a:ext uri="{FF2B5EF4-FFF2-40B4-BE49-F238E27FC236}">
                <a16:creationId xmlns:a16="http://schemas.microsoft.com/office/drawing/2014/main" id="{5FFC6B5B-FF0C-6049-8A78-410697258686}"/>
              </a:ext>
            </a:extLst>
          </p:cNvPr>
          <p:cNvSpPr/>
          <p:nvPr/>
        </p:nvSpPr>
        <p:spPr>
          <a:xfrm>
            <a:off x="3105209" y="2952391"/>
            <a:ext cx="284480" cy="83185"/>
          </a:xfrm>
          <a:custGeom>
            <a:avLst/>
            <a:gdLst/>
            <a:ahLst/>
            <a:cxnLst/>
            <a:rect l="l" t="t" r="r" b="b"/>
            <a:pathLst>
              <a:path w="284479" h="83185">
                <a:moveTo>
                  <a:pt x="10403" y="20645"/>
                </a:moveTo>
                <a:lnTo>
                  <a:pt x="1692" y="19768"/>
                </a:lnTo>
                <a:lnTo>
                  <a:pt x="2600" y="10022"/>
                </a:lnTo>
                <a:lnTo>
                  <a:pt x="8271" y="4930"/>
                </a:lnTo>
                <a:lnTo>
                  <a:pt x="14257" y="0"/>
                </a:lnTo>
                <a:lnTo>
                  <a:pt x="33998" y="0"/>
                </a:lnTo>
                <a:lnTo>
                  <a:pt x="39780" y="5338"/>
                </a:lnTo>
                <a:lnTo>
                  <a:pt x="41304" y="6826"/>
                </a:lnTo>
                <a:lnTo>
                  <a:pt x="17767" y="6826"/>
                </a:lnTo>
                <a:lnTo>
                  <a:pt x="10434" y="14159"/>
                </a:lnTo>
                <a:lnTo>
                  <a:pt x="10403" y="20645"/>
                </a:lnTo>
                <a:close/>
              </a:path>
              <a:path w="284479" h="83185">
                <a:moveTo>
                  <a:pt x="45410" y="69027"/>
                </a:moveTo>
                <a:lnTo>
                  <a:pt x="94" y="69027"/>
                </a:lnTo>
                <a:lnTo>
                  <a:pt x="0" y="65956"/>
                </a:lnTo>
                <a:lnTo>
                  <a:pt x="844" y="63136"/>
                </a:lnTo>
                <a:lnTo>
                  <a:pt x="2820" y="58498"/>
                </a:lnTo>
                <a:lnTo>
                  <a:pt x="10497" y="49474"/>
                </a:lnTo>
                <a:lnTo>
                  <a:pt x="28953" y="34339"/>
                </a:lnTo>
                <a:lnTo>
                  <a:pt x="36850" y="23559"/>
                </a:lnTo>
                <a:lnTo>
                  <a:pt x="36850" y="13751"/>
                </a:lnTo>
                <a:lnTo>
                  <a:pt x="29674" y="6826"/>
                </a:lnTo>
                <a:lnTo>
                  <a:pt x="41304" y="6826"/>
                </a:lnTo>
                <a:lnTo>
                  <a:pt x="45410" y="10837"/>
                </a:lnTo>
                <a:lnTo>
                  <a:pt x="45410" y="23089"/>
                </a:lnTo>
                <a:lnTo>
                  <a:pt x="43869" y="27084"/>
                </a:lnTo>
                <a:lnTo>
                  <a:pt x="42177" y="31080"/>
                </a:lnTo>
                <a:lnTo>
                  <a:pt x="37982" y="35498"/>
                </a:lnTo>
                <a:lnTo>
                  <a:pt x="34312" y="39916"/>
                </a:lnTo>
                <a:lnTo>
                  <a:pt x="17579" y="54017"/>
                </a:lnTo>
                <a:lnTo>
                  <a:pt x="15699" y="56305"/>
                </a:lnTo>
                <a:lnTo>
                  <a:pt x="13254" y="58592"/>
                </a:lnTo>
                <a:lnTo>
                  <a:pt x="11844" y="60880"/>
                </a:lnTo>
                <a:lnTo>
                  <a:pt x="45410" y="60880"/>
                </a:lnTo>
                <a:lnTo>
                  <a:pt x="45410" y="69027"/>
                </a:lnTo>
                <a:close/>
              </a:path>
              <a:path w="284479" h="83185">
                <a:moveTo>
                  <a:pt x="84731" y="70218"/>
                </a:moveTo>
                <a:lnTo>
                  <a:pt x="67215" y="70218"/>
                </a:lnTo>
                <a:lnTo>
                  <a:pt x="61512" y="63042"/>
                </a:lnTo>
                <a:lnTo>
                  <a:pt x="57581" y="55042"/>
                </a:lnTo>
                <a:lnTo>
                  <a:pt x="55562" y="45815"/>
                </a:lnTo>
                <a:lnTo>
                  <a:pt x="54818" y="38198"/>
                </a:lnTo>
                <a:lnTo>
                  <a:pt x="54712" y="22807"/>
                </a:lnTo>
                <a:lnTo>
                  <a:pt x="59726" y="7923"/>
                </a:lnTo>
                <a:lnTo>
                  <a:pt x="64692" y="3881"/>
                </a:lnTo>
                <a:lnTo>
                  <a:pt x="69659" y="0"/>
                </a:lnTo>
                <a:lnTo>
                  <a:pt x="82548" y="0"/>
                </a:lnTo>
                <a:lnTo>
                  <a:pt x="86909" y="2063"/>
                </a:lnTo>
                <a:lnTo>
                  <a:pt x="91092" y="4288"/>
                </a:lnTo>
                <a:lnTo>
                  <a:pt x="92734" y="6826"/>
                </a:lnTo>
                <a:lnTo>
                  <a:pt x="71257" y="6826"/>
                </a:lnTo>
                <a:lnTo>
                  <a:pt x="67693" y="11777"/>
                </a:lnTo>
                <a:lnTo>
                  <a:pt x="63435" y="18013"/>
                </a:lnTo>
                <a:lnTo>
                  <a:pt x="63392" y="51993"/>
                </a:lnTo>
                <a:lnTo>
                  <a:pt x="67693" y="57621"/>
                </a:lnTo>
                <a:lnTo>
                  <a:pt x="71351" y="63230"/>
                </a:lnTo>
                <a:lnTo>
                  <a:pt x="93330" y="63230"/>
                </a:lnTo>
                <a:lnTo>
                  <a:pt x="89975" y="66144"/>
                </a:lnTo>
                <a:lnTo>
                  <a:pt x="84731" y="70218"/>
                </a:lnTo>
                <a:close/>
              </a:path>
              <a:path w="284479" h="83185">
                <a:moveTo>
                  <a:pt x="93330" y="63230"/>
                </a:moveTo>
                <a:lnTo>
                  <a:pt x="83008" y="63230"/>
                </a:lnTo>
                <a:lnTo>
                  <a:pt x="90936" y="51993"/>
                </a:lnTo>
                <a:lnTo>
                  <a:pt x="90936" y="18013"/>
                </a:lnTo>
                <a:lnTo>
                  <a:pt x="83008" y="6826"/>
                </a:lnTo>
                <a:lnTo>
                  <a:pt x="92734" y="6826"/>
                </a:lnTo>
                <a:lnTo>
                  <a:pt x="96545" y="12717"/>
                </a:lnTo>
                <a:lnTo>
                  <a:pt x="99647" y="24781"/>
                </a:lnTo>
                <a:lnTo>
                  <a:pt x="99647" y="47155"/>
                </a:lnTo>
                <a:lnTo>
                  <a:pt x="97403" y="54613"/>
                </a:lnTo>
                <a:lnTo>
                  <a:pt x="94665" y="62070"/>
                </a:lnTo>
                <a:lnTo>
                  <a:pt x="93330" y="63230"/>
                </a:lnTo>
                <a:close/>
              </a:path>
              <a:path w="284479" h="83185">
                <a:moveTo>
                  <a:pt x="114563" y="82658"/>
                </a:moveTo>
                <a:lnTo>
                  <a:pt x="112258" y="79054"/>
                </a:lnTo>
                <a:lnTo>
                  <a:pt x="114908" y="77863"/>
                </a:lnTo>
                <a:lnTo>
                  <a:pt x="117446" y="73320"/>
                </a:lnTo>
                <a:lnTo>
                  <a:pt x="117572" y="69027"/>
                </a:lnTo>
                <a:lnTo>
                  <a:pt x="112777" y="69027"/>
                </a:lnTo>
                <a:lnTo>
                  <a:pt x="112777" y="59421"/>
                </a:lnTo>
                <a:lnTo>
                  <a:pt x="122429" y="59421"/>
                </a:lnTo>
                <a:lnTo>
                  <a:pt x="122429" y="74276"/>
                </a:lnTo>
                <a:lnTo>
                  <a:pt x="120549" y="77613"/>
                </a:lnTo>
                <a:lnTo>
                  <a:pt x="118668" y="80872"/>
                </a:lnTo>
                <a:lnTo>
                  <a:pt x="114563" y="82658"/>
                </a:lnTo>
                <a:close/>
              </a:path>
              <a:path w="284479" h="83185">
                <a:moveTo>
                  <a:pt x="164252" y="70218"/>
                </a:moveTo>
                <a:lnTo>
                  <a:pt x="146439" y="70218"/>
                </a:lnTo>
                <a:lnTo>
                  <a:pt x="140736" y="63042"/>
                </a:lnTo>
                <a:lnTo>
                  <a:pt x="136804" y="55042"/>
                </a:lnTo>
                <a:lnTo>
                  <a:pt x="134786" y="45815"/>
                </a:lnTo>
                <a:lnTo>
                  <a:pt x="134042" y="38198"/>
                </a:lnTo>
                <a:lnTo>
                  <a:pt x="133936" y="22807"/>
                </a:lnTo>
                <a:lnTo>
                  <a:pt x="138949" y="7923"/>
                </a:lnTo>
                <a:lnTo>
                  <a:pt x="143916" y="3881"/>
                </a:lnTo>
                <a:lnTo>
                  <a:pt x="148883" y="0"/>
                </a:lnTo>
                <a:lnTo>
                  <a:pt x="161950" y="0"/>
                </a:lnTo>
                <a:lnTo>
                  <a:pt x="166133" y="2063"/>
                </a:lnTo>
                <a:lnTo>
                  <a:pt x="170316" y="4288"/>
                </a:lnTo>
                <a:lnTo>
                  <a:pt x="171958" y="6826"/>
                </a:lnTo>
                <a:lnTo>
                  <a:pt x="150481" y="6826"/>
                </a:lnTo>
                <a:lnTo>
                  <a:pt x="147003" y="11777"/>
                </a:lnTo>
                <a:lnTo>
                  <a:pt x="142659" y="18013"/>
                </a:lnTo>
                <a:lnTo>
                  <a:pt x="142616" y="51993"/>
                </a:lnTo>
                <a:lnTo>
                  <a:pt x="150575" y="63230"/>
                </a:lnTo>
                <a:lnTo>
                  <a:pt x="172475" y="63230"/>
                </a:lnTo>
                <a:lnTo>
                  <a:pt x="168922" y="66144"/>
                </a:lnTo>
                <a:lnTo>
                  <a:pt x="164252" y="70218"/>
                </a:lnTo>
                <a:close/>
              </a:path>
              <a:path w="284479" h="83185">
                <a:moveTo>
                  <a:pt x="172475" y="63230"/>
                </a:moveTo>
                <a:lnTo>
                  <a:pt x="162232" y="63230"/>
                </a:lnTo>
                <a:lnTo>
                  <a:pt x="170159" y="51993"/>
                </a:lnTo>
                <a:lnTo>
                  <a:pt x="170159" y="18013"/>
                </a:lnTo>
                <a:lnTo>
                  <a:pt x="162232" y="6826"/>
                </a:lnTo>
                <a:lnTo>
                  <a:pt x="171958" y="6826"/>
                </a:lnTo>
                <a:lnTo>
                  <a:pt x="175768" y="12717"/>
                </a:lnTo>
                <a:lnTo>
                  <a:pt x="177320" y="18749"/>
                </a:lnTo>
                <a:lnTo>
                  <a:pt x="179107" y="24781"/>
                </a:lnTo>
                <a:lnTo>
                  <a:pt x="179107" y="47155"/>
                </a:lnTo>
                <a:lnTo>
                  <a:pt x="176379" y="54613"/>
                </a:lnTo>
                <a:lnTo>
                  <a:pt x="173888" y="62070"/>
                </a:lnTo>
                <a:lnTo>
                  <a:pt x="172475" y="63230"/>
                </a:lnTo>
                <a:close/>
              </a:path>
              <a:path w="284479" h="83185">
                <a:moveTo>
                  <a:pt x="217477" y="70218"/>
                </a:moveTo>
                <a:lnTo>
                  <a:pt x="199960" y="70218"/>
                </a:lnTo>
                <a:lnTo>
                  <a:pt x="193962" y="63042"/>
                </a:lnTo>
                <a:lnTo>
                  <a:pt x="190202" y="55042"/>
                </a:lnTo>
                <a:lnTo>
                  <a:pt x="188271" y="45815"/>
                </a:lnTo>
                <a:lnTo>
                  <a:pt x="187559" y="38198"/>
                </a:lnTo>
                <a:lnTo>
                  <a:pt x="187458" y="22807"/>
                </a:lnTo>
                <a:lnTo>
                  <a:pt x="192471" y="7923"/>
                </a:lnTo>
                <a:lnTo>
                  <a:pt x="197438" y="3881"/>
                </a:lnTo>
                <a:lnTo>
                  <a:pt x="202404" y="0"/>
                </a:lnTo>
                <a:lnTo>
                  <a:pt x="215471" y="0"/>
                </a:lnTo>
                <a:lnTo>
                  <a:pt x="219655" y="2063"/>
                </a:lnTo>
                <a:lnTo>
                  <a:pt x="223673" y="4288"/>
                </a:lnTo>
                <a:lnTo>
                  <a:pt x="225414" y="6826"/>
                </a:lnTo>
                <a:lnTo>
                  <a:pt x="204003" y="6826"/>
                </a:lnTo>
                <a:lnTo>
                  <a:pt x="200524" y="11777"/>
                </a:lnTo>
                <a:lnTo>
                  <a:pt x="196181" y="18013"/>
                </a:lnTo>
                <a:lnTo>
                  <a:pt x="196137" y="51993"/>
                </a:lnTo>
                <a:lnTo>
                  <a:pt x="204097" y="63230"/>
                </a:lnTo>
                <a:lnTo>
                  <a:pt x="225997" y="63230"/>
                </a:lnTo>
                <a:lnTo>
                  <a:pt x="217477" y="70218"/>
                </a:lnTo>
                <a:close/>
              </a:path>
              <a:path w="284479" h="83185">
                <a:moveTo>
                  <a:pt x="225997" y="63230"/>
                </a:moveTo>
                <a:lnTo>
                  <a:pt x="215753" y="63230"/>
                </a:lnTo>
                <a:lnTo>
                  <a:pt x="223673" y="51993"/>
                </a:lnTo>
                <a:lnTo>
                  <a:pt x="223673" y="18013"/>
                </a:lnTo>
                <a:lnTo>
                  <a:pt x="215753" y="6826"/>
                </a:lnTo>
                <a:lnTo>
                  <a:pt x="225414" y="6826"/>
                </a:lnTo>
                <a:lnTo>
                  <a:pt x="226564" y="8503"/>
                </a:lnTo>
                <a:lnTo>
                  <a:pt x="229290" y="12717"/>
                </a:lnTo>
                <a:lnTo>
                  <a:pt x="231100" y="18749"/>
                </a:lnTo>
                <a:lnTo>
                  <a:pt x="232392" y="24781"/>
                </a:lnTo>
                <a:lnTo>
                  <a:pt x="232392" y="47155"/>
                </a:lnTo>
                <a:lnTo>
                  <a:pt x="227410" y="62070"/>
                </a:lnTo>
                <a:lnTo>
                  <a:pt x="225997" y="63230"/>
                </a:lnTo>
                <a:close/>
              </a:path>
              <a:path w="284479" h="83185">
                <a:moveTo>
                  <a:pt x="269458" y="70218"/>
                </a:moveTo>
                <a:lnTo>
                  <a:pt x="251942" y="70218"/>
                </a:lnTo>
                <a:lnTo>
                  <a:pt x="245956" y="63042"/>
                </a:lnTo>
                <a:lnTo>
                  <a:pt x="242188" y="55042"/>
                </a:lnTo>
                <a:lnTo>
                  <a:pt x="240254" y="45815"/>
                </a:lnTo>
                <a:lnTo>
                  <a:pt x="239541" y="38198"/>
                </a:lnTo>
                <a:lnTo>
                  <a:pt x="239439" y="22807"/>
                </a:lnTo>
                <a:lnTo>
                  <a:pt x="244453" y="7923"/>
                </a:lnTo>
                <a:lnTo>
                  <a:pt x="249419" y="3881"/>
                </a:lnTo>
                <a:lnTo>
                  <a:pt x="254386" y="0"/>
                </a:lnTo>
                <a:lnTo>
                  <a:pt x="267453" y="0"/>
                </a:lnTo>
                <a:lnTo>
                  <a:pt x="271636" y="2063"/>
                </a:lnTo>
                <a:lnTo>
                  <a:pt x="275666" y="4288"/>
                </a:lnTo>
                <a:lnTo>
                  <a:pt x="277400" y="6826"/>
                </a:lnTo>
                <a:lnTo>
                  <a:pt x="255984" y="6826"/>
                </a:lnTo>
                <a:lnTo>
                  <a:pt x="252506" y="11777"/>
                </a:lnTo>
                <a:lnTo>
                  <a:pt x="248163" y="18013"/>
                </a:lnTo>
                <a:lnTo>
                  <a:pt x="248119" y="51993"/>
                </a:lnTo>
                <a:lnTo>
                  <a:pt x="256078" y="63230"/>
                </a:lnTo>
                <a:lnTo>
                  <a:pt x="277978" y="63230"/>
                </a:lnTo>
                <a:lnTo>
                  <a:pt x="269458" y="70218"/>
                </a:lnTo>
                <a:close/>
              </a:path>
              <a:path w="284479" h="83185">
                <a:moveTo>
                  <a:pt x="277978" y="63230"/>
                </a:moveTo>
                <a:lnTo>
                  <a:pt x="267735" y="63230"/>
                </a:lnTo>
                <a:lnTo>
                  <a:pt x="271699" y="57589"/>
                </a:lnTo>
                <a:lnTo>
                  <a:pt x="275666" y="51993"/>
                </a:lnTo>
                <a:lnTo>
                  <a:pt x="275666" y="18013"/>
                </a:lnTo>
                <a:lnTo>
                  <a:pt x="267735" y="6826"/>
                </a:lnTo>
                <a:lnTo>
                  <a:pt x="277400" y="6826"/>
                </a:lnTo>
                <a:lnTo>
                  <a:pt x="278546" y="8503"/>
                </a:lnTo>
                <a:lnTo>
                  <a:pt x="281272" y="12717"/>
                </a:lnTo>
                <a:lnTo>
                  <a:pt x="283094" y="18749"/>
                </a:lnTo>
                <a:lnTo>
                  <a:pt x="284374" y="24781"/>
                </a:lnTo>
                <a:lnTo>
                  <a:pt x="284374" y="47155"/>
                </a:lnTo>
                <a:lnTo>
                  <a:pt x="279392" y="62070"/>
                </a:lnTo>
                <a:lnTo>
                  <a:pt x="277978" y="63230"/>
                </a:lnTo>
                <a:close/>
              </a:path>
            </a:pathLst>
          </a:custGeom>
          <a:solidFill>
            <a:srgbClr val="000000"/>
          </a:solidFill>
        </p:spPr>
        <p:txBody>
          <a:bodyPr wrap="square" lIns="0" tIns="0" rIns="0" bIns="0" rtlCol="0"/>
          <a:lstStyle/>
          <a:p>
            <a:endParaRPr/>
          </a:p>
        </p:txBody>
      </p:sp>
      <p:sp>
        <p:nvSpPr>
          <p:cNvPr id="178" name="object 44">
            <a:extLst>
              <a:ext uri="{FF2B5EF4-FFF2-40B4-BE49-F238E27FC236}">
                <a16:creationId xmlns:a16="http://schemas.microsoft.com/office/drawing/2014/main" id="{1ECBD8A6-9757-0840-9AD9-68772BF27EF3}"/>
              </a:ext>
            </a:extLst>
          </p:cNvPr>
          <p:cNvSpPr/>
          <p:nvPr/>
        </p:nvSpPr>
        <p:spPr>
          <a:xfrm>
            <a:off x="3646667" y="2952391"/>
            <a:ext cx="284480" cy="83185"/>
          </a:xfrm>
          <a:custGeom>
            <a:avLst/>
            <a:gdLst/>
            <a:ahLst/>
            <a:cxnLst/>
            <a:rect l="l" t="t" r="r" b="b"/>
            <a:pathLst>
              <a:path w="284479" h="83185">
                <a:moveTo>
                  <a:pt x="9030" y="19204"/>
                </a:moveTo>
                <a:lnTo>
                  <a:pt x="846" y="17700"/>
                </a:lnTo>
                <a:lnTo>
                  <a:pt x="2412" y="9176"/>
                </a:lnTo>
                <a:lnTo>
                  <a:pt x="7912" y="4507"/>
                </a:lnTo>
                <a:lnTo>
                  <a:pt x="13411" y="0"/>
                </a:lnTo>
                <a:lnTo>
                  <a:pt x="27230" y="0"/>
                </a:lnTo>
                <a:lnTo>
                  <a:pt x="31977" y="2251"/>
                </a:lnTo>
                <a:lnTo>
                  <a:pt x="36724" y="4664"/>
                </a:lnTo>
                <a:lnTo>
                  <a:pt x="38001" y="6795"/>
                </a:lnTo>
                <a:lnTo>
                  <a:pt x="16458" y="6795"/>
                </a:lnTo>
                <a:lnTo>
                  <a:pt x="13536" y="9897"/>
                </a:lnTo>
                <a:lnTo>
                  <a:pt x="10346" y="12905"/>
                </a:lnTo>
                <a:lnTo>
                  <a:pt x="9030" y="19204"/>
                </a:lnTo>
                <a:close/>
              </a:path>
              <a:path w="284479" h="83185">
                <a:moveTo>
                  <a:pt x="37342" y="29074"/>
                </a:moveTo>
                <a:lnTo>
                  <a:pt x="24410" y="29074"/>
                </a:lnTo>
                <a:lnTo>
                  <a:pt x="33058" y="23434"/>
                </a:lnTo>
                <a:lnTo>
                  <a:pt x="33058" y="12905"/>
                </a:lnTo>
                <a:lnTo>
                  <a:pt x="26760" y="6795"/>
                </a:lnTo>
                <a:lnTo>
                  <a:pt x="38001" y="6795"/>
                </a:lnTo>
                <a:lnTo>
                  <a:pt x="41663" y="12905"/>
                </a:lnTo>
                <a:lnTo>
                  <a:pt x="41738" y="22282"/>
                </a:lnTo>
                <a:lnTo>
                  <a:pt x="39341" y="25878"/>
                </a:lnTo>
                <a:lnTo>
                  <a:pt x="37342" y="29074"/>
                </a:lnTo>
                <a:close/>
              </a:path>
              <a:path w="284479" h="83185">
                <a:moveTo>
                  <a:pt x="16458" y="36407"/>
                </a:moveTo>
                <a:lnTo>
                  <a:pt x="17641" y="28980"/>
                </a:lnTo>
                <a:lnTo>
                  <a:pt x="18487" y="29074"/>
                </a:lnTo>
                <a:lnTo>
                  <a:pt x="37342" y="29074"/>
                </a:lnTo>
                <a:lnTo>
                  <a:pt x="36944" y="29710"/>
                </a:lnTo>
                <a:lnTo>
                  <a:pt x="32244" y="31706"/>
                </a:lnTo>
                <a:lnTo>
                  <a:pt x="38354" y="33117"/>
                </a:lnTo>
                <a:lnTo>
                  <a:pt x="40148" y="35467"/>
                </a:lnTo>
                <a:lnTo>
                  <a:pt x="20273" y="35467"/>
                </a:lnTo>
                <a:lnTo>
                  <a:pt x="16458" y="36407"/>
                </a:lnTo>
                <a:close/>
              </a:path>
              <a:path w="284479" h="83185">
                <a:moveTo>
                  <a:pt x="39489" y="63230"/>
                </a:moveTo>
                <a:lnTo>
                  <a:pt x="27919" y="63230"/>
                </a:lnTo>
                <a:lnTo>
                  <a:pt x="32040" y="59421"/>
                </a:lnTo>
                <a:lnTo>
                  <a:pt x="36160" y="54957"/>
                </a:lnTo>
                <a:lnTo>
                  <a:pt x="36160" y="43019"/>
                </a:lnTo>
                <a:lnTo>
                  <a:pt x="28546" y="35467"/>
                </a:lnTo>
                <a:lnTo>
                  <a:pt x="40148" y="35467"/>
                </a:lnTo>
                <a:lnTo>
                  <a:pt x="45122" y="41984"/>
                </a:lnTo>
                <a:lnTo>
                  <a:pt x="45122" y="57683"/>
                </a:lnTo>
                <a:lnTo>
                  <a:pt x="39489" y="63230"/>
                </a:lnTo>
                <a:close/>
              </a:path>
              <a:path w="284479" h="83185">
                <a:moveTo>
                  <a:pt x="31962" y="70249"/>
                </a:moveTo>
                <a:lnTo>
                  <a:pt x="12847" y="70249"/>
                </a:lnTo>
                <a:lnTo>
                  <a:pt x="846" y="59421"/>
                </a:lnTo>
                <a:lnTo>
                  <a:pt x="0" y="50821"/>
                </a:lnTo>
                <a:lnTo>
                  <a:pt x="8460" y="49693"/>
                </a:lnTo>
                <a:lnTo>
                  <a:pt x="9933" y="56900"/>
                </a:lnTo>
                <a:lnTo>
                  <a:pt x="16921" y="63230"/>
                </a:lnTo>
                <a:lnTo>
                  <a:pt x="39489" y="63230"/>
                </a:lnTo>
                <a:lnTo>
                  <a:pt x="38741" y="63966"/>
                </a:lnTo>
                <a:lnTo>
                  <a:pt x="31962" y="70249"/>
                </a:lnTo>
                <a:close/>
              </a:path>
              <a:path w="284479" h="83185">
                <a:moveTo>
                  <a:pt x="83307" y="70218"/>
                </a:moveTo>
                <a:lnTo>
                  <a:pt x="65993" y="70218"/>
                </a:lnTo>
                <a:lnTo>
                  <a:pt x="60290" y="63042"/>
                </a:lnTo>
                <a:lnTo>
                  <a:pt x="56420" y="55042"/>
                </a:lnTo>
                <a:lnTo>
                  <a:pt x="54433" y="45815"/>
                </a:lnTo>
                <a:lnTo>
                  <a:pt x="53701" y="38198"/>
                </a:lnTo>
                <a:lnTo>
                  <a:pt x="53596" y="22807"/>
                </a:lnTo>
                <a:lnTo>
                  <a:pt x="55997" y="15365"/>
                </a:lnTo>
                <a:lnTo>
                  <a:pt x="58504" y="7923"/>
                </a:lnTo>
                <a:lnTo>
                  <a:pt x="63470" y="3881"/>
                </a:lnTo>
                <a:lnTo>
                  <a:pt x="68451" y="0"/>
                </a:lnTo>
                <a:lnTo>
                  <a:pt x="81504" y="0"/>
                </a:lnTo>
                <a:lnTo>
                  <a:pt x="85687" y="2063"/>
                </a:lnTo>
                <a:lnTo>
                  <a:pt x="89870" y="4288"/>
                </a:lnTo>
                <a:lnTo>
                  <a:pt x="91512" y="6826"/>
                </a:lnTo>
                <a:lnTo>
                  <a:pt x="70035" y="6826"/>
                </a:lnTo>
                <a:lnTo>
                  <a:pt x="66557" y="11777"/>
                </a:lnTo>
                <a:lnTo>
                  <a:pt x="62213" y="18013"/>
                </a:lnTo>
                <a:lnTo>
                  <a:pt x="62170" y="51993"/>
                </a:lnTo>
                <a:lnTo>
                  <a:pt x="70129" y="63230"/>
                </a:lnTo>
                <a:lnTo>
                  <a:pt x="92029" y="63230"/>
                </a:lnTo>
                <a:lnTo>
                  <a:pt x="88476" y="66144"/>
                </a:lnTo>
                <a:lnTo>
                  <a:pt x="83307" y="70218"/>
                </a:lnTo>
                <a:close/>
              </a:path>
              <a:path w="284479" h="83185">
                <a:moveTo>
                  <a:pt x="92029" y="63230"/>
                </a:moveTo>
                <a:lnTo>
                  <a:pt x="81786" y="63230"/>
                </a:lnTo>
                <a:lnTo>
                  <a:pt x="89714" y="51993"/>
                </a:lnTo>
                <a:lnTo>
                  <a:pt x="89714" y="18013"/>
                </a:lnTo>
                <a:lnTo>
                  <a:pt x="81786" y="6826"/>
                </a:lnTo>
                <a:lnTo>
                  <a:pt x="91512" y="6826"/>
                </a:lnTo>
                <a:lnTo>
                  <a:pt x="95323" y="12717"/>
                </a:lnTo>
                <a:lnTo>
                  <a:pt x="96874" y="18749"/>
                </a:lnTo>
                <a:lnTo>
                  <a:pt x="98162" y="24781"/>
                </a:lnTo>
                <a:lnTo>
                  <a:pt x="98162" y="47155"/>
                </a:lnTo>
                <a:lnTo>
                  <a:pt x="95934" y="54613"/>
                </a:lnTo>
                <a:lnTo>
                  <a:pt x="93442" y="62070"/>
                </a:lnTo>
                <a:lnTo>
                  <a:pt x="92029" y="63230"/>
                </a:lnTo>
                <a:close/>
              </a:path>
              <a:path w="284479" h="83185">
                <a:moveTo>
                  <a:pt x="113630" y="82658"/>
                </a:moveTo>
                <a:lnTo>
                  <a:pt x="111280" y="79054"/>
                </a:lnTo>
                <a:lnTo>
                  <a:pt x="113975" y="77863"/>
                </a:lnTo>
                <a:lnTo>
                  <a:pt x="116513" y="73320"/>
                </a:lnTo>
                <a:lnTo>
                  <a:pt x="116638" y="69027"/>
                </a:lnTo>
                <a:lnTo>
                  <a:pt x="111844" y="69027"/>
                </a:lnTo>
                <a:lnTo>
                  <a:pt x="111844" y="59421"/>
                </a:lnTo>
                <a:lnTo>
                  <a:pt x="121495" y="59421"/>
                </a:lnTo>
                <a:lnTo>
                  <a:pt x="121495" y="74276"/>
                </a:lnTo>
                <a:lnTo>
                  <a:pt x="119615" y="77613"/>
                </a:lnTo>
                <a:lnTo>
                  <a:pt x="117735" y="80872"/>
                </a:lnTo>
                <a:lnTo>
                  <a:pt x="113630" y="82658"/>
                </a:lnTo>
                <a:close/>
              </a:path>
              <a:path w="284479" h="83185">
                <a:moveTo>
                  <a:pt x="163407" y="70218"/>
                </a:moveTo>
                <a:lnTo>
                  <a:pt x="145890" y="70218"/>
                </a:lnTo>
                <a:lnTo>
                  <a:pt x="140187" y="63042"/>
                </a:lnTo>
                <a:lnTo>
                  <a:pt x="136256" y="55042"/>
                </a:lnTo>
                <a:lnTo>
                  <a:pt x="134237" y="45815"/>
                </a:lnTo>
                <a:lnTo>
                  <a:pt x="133494" y="38198"/>
                </a:lnTo>
                <a:lnTo>
                  <a:pt x="133388" y="22807"/>
                </a:lnTo>
                <a:lnTo>
                  <a:pt x="138401" y="7923"/>
                </a:lnTo>
                <a:lnTo>
                  <a:pt x="143368" y="3881"/>
                </a:lnTo>
                <a:lnTo>
                  <a:pt x="148334" y="0"/>
                </a:lnTo>
                <a:lnTo>
                  <a:pt x="161401" y="0"/>
                </a:lnTo>
                <a:lnTo>
                  <a:pt x="165585" y="2063"/>
                </a:lnTo>
                <a:lnTo>
                  <a:pt x="169768" y="4288"/>
                </a:lnTo>
                <a:lnTo>
                  <a:pt x="171376" y="6826"/>
                </a:lnTo>
                <a:lnTo>
                  <a:pt x="150155" y="6826"/>
                </a:lnTo>
                <a:lnTo>
                  <a:pt x="146454" y="11777"/>
                </a:lnTo>
                <a:lnTo>
                  <a:pt x="142111" y="18013"/>
                </a:lnTo>
                <a:lnTo>
                  <a:pt x="142067" y="51993"/>
                </a:lnTo>
                <a:lnTo>
                  <a:pt x="146047" y="57621"/>
                </a:lnTo>
                <a:lnTo>
                  <a:pt x="150155" y="63230"/>
                </a:lnTo>
                <a:lnTo>
                  <a:pt x="171926" y="63230"/>
                </a:lnTo>
                <a:lnTo>
                  <a:pt x="163407" y="70218"/>
                </a:lnTo>
                <a:close/>
              </a:path>
              <a:path w="284479" h="83185">
                <a:moveTo>
                  <a:pt x="171926" y="63230"/>
                </a:moveTo>
                <a:lnTo>
                  <a:pt x="161683" y="63230"/>
                </a:lnTo>
                <a:lnTo>
                  <a:pt x="169611" y="51993"/>
                </a:lnTo>
                <a:lnTo>
                  <a:pt x="169611" y="18013"/>
                </a:lnTo>
                <a:lnTo>
                  <a:pt x="161683" y="6826"/>
                </a:lnTo>
                <a:lnTo>
                  <a:pt x="171376" y="6826"/>
                </a:lnTo>
                <a:lnTo>
                  <a:pt x="172438" y="8503"/>
                </a:lnTo>
                <a:lnTo>
                  <a:pt x="175220" y="12717"/>
                </a:lnTo>
                <a:lnTo>
                  <a:pt x="178322" y="24781"/>
                </a:lnTo>
                <a:lnTo>
                  <a:pt x="178322" y="47155"/>
                </a:lnTo>
                <a:lnTo>
                  <a:pt x="173340" y="62070"/>
                </a:lnTo>
                <a:lnTo>
                  <a:pt x="171926" y="63230"/>
                </a:lnTo>
                <a:close/>
              </a:path>
              <a:path w="284479" h="83185">
                <a:moveTo>
                  <a:pt x="217004" y="70218"/>
                </a:moveTo>
                <a:lnTo>
                  <a:pt x="199412" y="70218"/>
                </a:lnTo>
                <a:lnTo>
                  <a:pt x="193709" y="63042"/>
                </a:lnTo>
                <a:lnTo>
                  <a:pt x="189778" y="55042"/>
                </a:lnTo>
                <a:lnTo>
                  <a:pt x="187759" y="45815"/>
                </a:lnTo>
                <a:lnTo>
                  <a:pt x="187016" y="38198"/>
                </a:lnTo>
                <a:lnTo>
                  <a:pt x="186909" y="22807"/>
                </a:lnTo>
                <a:lnTo>
                  <a:pt x="191923" y="7923"/>
                </a:lnTo>
                <a:lnTo>
                  <a:pt x="196890" y="3881"/>
                </a:lnTo>
                <a:lnTo>
                  <a:pt x="202149" y="0"/>
                </a:lnTo>
                <a:lnTo>
                  <a:pt x="214923" y="0"/>
                </a:lnTo>
                <a:lnTo>
                  <a:pt x="219106" y="2063"/>
                </a:lnTo>
                <a:lnTo>
                  <a:pt x="223290" y="4288"/>
                </a:lnTo>
                <a:lnTo>
                  <a:pt x="224931" y="6826"/>
                </a:lnTo>
                <a:lnTo>
                  <a:pt x="203454" y="6826"/>
                </a:lnTo>
                <a:lnTo>
                  <a:pt x="199976" y="11777"/>
                </a:lnTo>
                <a:lnTo>
                  <a:pt x="195633" y="18013"/>
                </a:lnTo>
                <a:lnTo>
                  <a:pt x="195589" y="51993"/>
                </a:lnTo>
                <a:lnTo>
                  <a:pt x="203548" y="63230"/>
                </a:lnTo>
                <a:lnTo>
                  <a:pt x="225448" y="63230"/>
                </a:lnTo>
                <a:lnTo>
                  <a:pt x="221895" y="66144"/>
                </a:lnTo>
                <a:lnTo>
                  <a:pt x="217004" y="70218"/>
                </a:lnTo>
                <a:close/>
              </a:path>
              <a:path w="284479" h="83185">
                <a:moveTo>
                  <a:pt x="225448" y="63230"/>
                </a:moveTo>
                <a:lnTo>
                  <a:pt x="215205" y="63230"/>
                </a:lnTo>
                <a:lnTo>
                  <a:pt x="223133" y="51993"/>
                </a:lnTo>
                <a:lnTo>
                  <a:pt x="223133" y="18013"/>
                </a:lnTo>
                <a:lnTo>
                  <a:pt x="215205" y="6826"/>
                </a:lnTo>
                <a:lnTo>
                  <a:pt x="224931" y="6826"/>
                </a:lnTo>
                <a:lnTo>
                  <a:pt x="228742" y="12717"/>
                </a:lnTo>
                <a:lnTo>
                  <a:pt x="231859" y="24781"/>
                </a:lnTo>
                <a:lnTo>
                  <a:pt x="231859" y="47155"/>
                </a:lnTo>
                <a:lnTo>
                  <a:pt x="226862" y="62070"/>
                </a:lnTo>
                <a:lnTo>
                  <a:pt x="225448" y="63230"/>
                </a:lnTo>
                <a:close/>
              </a:path>
              <a:path w="284479" h="83185">
                <a:moveTo>
                  <a:pt x="268997" y="70218"/>
                </a:moveTo>
                <a:lnTo>
                  <a:pt x="251682" y="70218"/>
                </a:lnTo>
                <a:lnTo>
                  <a:pt x="245979" y="63042"/>
                </a:lnTo>
                <a:lnTo>
                  <a:pt x="242110" y="55042"/>
                </a:lnTo>
                <a:lnTo>
                  <a:pt x="240123" y="45815"/>
                </a:lnTo>
                <a:lnTo>
                  <a:pt x="239391" y="38198"/>
                </a:lnTo>
                <a:lnTo>
                  <a:pt x="239287" y="22807"/>
                </a:lnTo>
                <a:lnTo>
                  <a:pt x="241686" y="15365"/>
                </a:lnTo>
                <a:lnTo>
                  <a:pt x="244193" y="7923"/>
                </a:lnTo>
                <a:lnTo>
                  <a:pt x="249160" y="3881"/>
                </a:lnTo>
                <a:lnTo>
                  <a:pt x="254142" y="0"/>
                </a:lnTo>
                <a:lnTo>
                  <a:pt x="267193" y="0"/>
                </a:lnTo>
                <a:lnTo>
                  <a:pt x="271377" y="2063"/>
                </a:lnTo>
                <a:lnTo>
                  <a:pt x="275560" y="4288"/>
                </a:lnTo>
                <a:lnTo>
                  <a:pt x="277202" y="6826"/>
                </a:lnTo>
                <a:lnTo>
                  <a:pt x="255725" y="6826"/>
                </a:lnTo>
                <a:lnTo>
                  <a:pt x="252246" y="11777"/>
                </a:lnTo>
                <a:lnTo>
                  <a:pt x="247903" y="18013"/>
                </a:lnTo>
                <a:lnTo>
                  <a:pt x="247859" y="51993"/>
                </a:lnTo>
                <a:lnTo>
                  <a:pt x="255819" y="63230"/>
                </a:lnTo>
                <a:lnTo>
                  <a:pt x="277719" y="63230"/>
                </a:lnTo>
                <a:lnTo>
                  <a:pt x="274165" y="66144"/>
                </a:lnTo>
                <a:lnTo>
                  <a:pt x="268997" y="70218"/>
                </a:lnTo>
                <a:close/>
              </a:path>
              <a:path w="284479" h="83185">
                <a:moveTo>
                  <a:pt x="277719" y="63230"/>
                </a:moveTo>
                <a:lnTo>
                  <a:pt x="267475" y="63230"/>
                </a:lnTo>
                <a:lnTo>
                  <a:pt x="275403" y="51993"/>
                </a:lnTo>
                <a:lnTo>
                  <a:pt x="275403" y="18013"/>
                </a:lnTo>
                <a:lnTo>
                  <a:pt x="267475" y="6826"/>
                </a:lnTo>
                <a:lnTo>
                  <a:pt x="277202" y="6826"/>
                </a:lnTo>
                <a:lnTo>
                  <a:pt x="281012" y="12717"/>
                </a:lnTo>
                <a:lnTo>
                  <a:pt x="282563" y="18749"/>
                </a:lnTo>
                <a:lnTo>
                  <a:pt x="283853" y="24781"/>
                </a:lnTo>
                <a:lnTo>
                  <a:pt x="283853" y="47155"/>
                </a:lnTo>
                <a:lnTo>
                  <a:pt x="281623" y="54613"/>
                </a:lnTo>
                <a:lnTo>
                  <a:pt x="279132" y="62070"/>
                </a:lnTo>
                <a:lnTo>
                  <a:pt x="277719" y="63230"/>
                </a:lnTo>
                <a:close/>
              </a:path>
            </a:pathLst>
          </a:custGeom>
          <a:solidFill>
            <a:srgbClr val="000000"/>
          </a:solidFill>
        </p:spPr>
        <p:txBody>
          <a:bodyPr wrap="square" lIns="0" tIns="0" rIns="0" bIns="0" rtlCol="0"/>
          <a:lstStyle/>
          <a:p>
            <a:endParaRPr/>
          </a:p>
        </p:txBody>
      </p:sp>
      <p:sp>
        <p:nvSpPr>
          <p:cNvPr id="179" name="object 45">
            <a:extLst>
              <a:ext uri="{FF2B5EF4-FFF2-40B4-BE49-F238E27FC236}">
                <a16:creationId xmlns:a16="http://schemas.microsoft.com/office/drawing/2014/main" id="{3309E911-DBA6-2341-AF65-6E19DB7001AC}"/>
              </a:ext>
            </a:extLst>
          </p:cNvPr>
          <p:cNvSpPr/>
          <p:nvPr/>
        </p:nvSpPr>
        <p:spPr>
          <a:xfrm>
            <a:off x="4184381" y="2952391"/>
            <a:ext cx="286385" cy="83185"/>
          </a:xfrm>
          <a:custGeom>
            <a:avLst/>
            <a:gdLst/>
            <a:ahLst/>
            <a:cxnLst/>
            <a:rect l="l" t="t" r="r" b="b"/>
            <a:pathLst>
              <a:path w="286385" h="83185">
                <a:moveTo>
                  <a:pt x="47661" y="52513"/>
                </a:moveTo>
                <a:lnTo>
                  <a:pt x="0" y="52513"/>
                </a:lnTo>
                <a:lnTo>
                  <a:pt x="0" y="44565"/>
                </a:lnTo>
                <a:lnTo>
                  <a:pt x="31460" y="0"/>
                </a:lnTo>
                <a:lnTo>
                  <a:pt x="38354" y="0"/>
                </a:lnTo>
                <a:lnTo>
                  <a:pt x="38354" y="13689"/>
                </a:lnTo>
                <a:lnTo>
                  <a:pt x="29893" y="13689"/>
                </a:lnTo>
                <a:lnTo>
                  <a:pt x="8335" y="44565"/>
                </a:lnTo>
                <a:lnTo>
                  <a:pt x="47661" y="44565"/>
                </a:lnTo>
                <a:lnTo>
                  <a:pt x="47661" y="52513"/>
                </a:lnTo>
                <a:close/>
              </a:path>
              <a:path w="286385" h="83185">
                <a:moveTo>
                  <a:pt x="38354" y="44565"/>
                </a:moveTo>
                <a:lnTo>
                  <a:pt x="29893" y="44565"/>
                </a:lnTo>
                <a:lnTo>
                  <a:pt x="29893" y="13689"/>
                </a:lnTo>
                <a:lnTo>
                  <a:pt x="38354" y="13689"/>
                </a:lnTo>
                <a:lnTo>
                  <a:pt x="38354" y="44565"/>
                </a:lnTo>
                <a:close/>
              </a:path>
              <a:path w="286385" h="83185">
                <a:moveTo>
                  <a:pt x="38354" y="69027"/>
                </a:moveTo>
                <a:lnTo>
                  <a:pt x="29893" y="69027"/>
                </a:lnTo>
                <a:lnTo>
                  <a:pt x="29893" y="52513"/>
                </a:lnTo>
                <a:lnTo>
                  <a:pt x="38354" y="52513"/>
                </a:lnTo>
                <a:lnTo>
                  <a:pt x="38354" y="69027"/>
                </a:lnTo>
                <a:close/>
              </a:path>
              <a:path w="286385" h="83185">
                <a:moveTo>
                  <a:pt x="86329" y="70218"/>
                </a:moveTo>
                <a:lnTo>
                  <a:pt x="68813" y="70218"/>
                </a:lnTo>
                <a:lnTo>
                  <a:pt x="63110" y="63042"/>
                </a:lnTo>
                <a:lnTo>
                  <a:pt x="59179" y="55042"/>
                </a:lnTo>
                <a:lnTo>
                  <a:pt x="57160" y="45815"/>
                </a:lnTo>
                <a:lnTo>
                  <a:pt x="56416" y="38198"/>
                </a:lnTo>
                <a:lnTo>
                  <a:pt x="56310" y="22807"/>
                </a:lnTo>
                <a:lnTo>
                  <a:pt x="61324" y="7923"/>
                </a:lnTo>
                <a:lnTo>
                  <a:pt x="66290" y="3881"/>
                </a:lnTo>
                <a:lnTo>
                  <a:pt x="71257" y="0"/>
                </a:lnTo>
                <a:lnTo>
                  <a:pt x="84324" y="0"/>
                </a:lnTo>
                <a:lnTo>
                  <a:pt x="88507" y="2063"/>
                </a:lnTo>
                <a:lnTo>
                  <a:pt x="92690" y="4288"/>
                </a:lnTo>
                <a:lnTo>
                  <a:pt x="94225" y="6826"/>
                </a:lnTo>
                <a:lnTo>
                  <a:pt x="72955" y="6826"/>
                </a:lnTo>
                <a:lnTo>
                  <a:pt x="69377" y="11777"/>
                </a:lnTo>
                <a:lnTo>
                  <a:pt x="65034" y="18013"/>
                </a:lnTo>
                <a:lnTo>
                  <a:pt x="64990" y="51993"/>
                </a:lnTo>
                <a:lnTo>
                  <a:pt x="72955" y="63230"/>
                </a:lnTo>
                <a:lnTo>
                  <a:pt x="94849" y="63230"/>
                </a:lnTo>
                <a:lnTo>
                  <a:pt x="86329" y="70218"/>
                </a:lnTo>
                <a:close/>
              </a:path>
              <a:path w="286385" h="83185">
                <a:moveTo>
                  <a:pt x="94849" y="63230"/>
                </a:moveTo>
                <a:lnTo>
                  <a:pt x="84606" y="63230"/>
                </a:lnTo>
                <a:lnTo>
                  <a:pt x="92534" y="51993"/>
                </a:lnTo>
                <a:lnTo>
                  <a:pt x="92534" y="18013"/>
                </a:lnTo>
                <a:lnTo>
                  <a:pt x="84606" y="6826"/>
                </a:lnTo>
                <a:lnTo>
                  <a:pt x="94225" y="6826"/>
                </a:lnTo>
                <a:lnTo>
                  <a:pt x="95238" y="8503"/>
                </a:lnTo>
                <a:lnTo>
                  <a:pt x="98143" y="12717"/>
                </a:lnTo>
                <a:lnTo>
                  <a:pt x="101245" y="24781"/>
                </a:lnTo>
                <a:lnTo>
                  <a:pt x="101245" y="47155"/>
                </a:lnTo>
                <a:lnTo>
                  <a:pt x="96263" y="62070"/>
                </a:lnTo>
                <a:lnTo>
                  <a:pt x="94849" y="63230"/>
                </a:lnTo>
                <a:close/>
              </a:path>
              <a:path w="286385" h="83185">
                <a:moveTo>
                  <a:pt x="116162" y="82658"/>
                </a:moveTo>
                <a:lnTo>
                  <a:pt x="113811" y="79054"/>
                </a:lnTo>
                <a:lnTo>
                  <a:pt x="116506" y="77863"/>
                </a:lnTo>
                <a:lnTo>
                  <a:pt x="117521" y="75592"/>
                </a:lnTo>
                <a:lnTo>
                  <a:pt x="119044" y="73320"/>
                </a:lnTo>
                <a:lnTo>
                  <a:pt x="119170" y="69027"/>
                </a:lnTo>
                <a:lnTo>
                  <a:pt x="114376" y="69027"/>
                </a:lnTo>
                <a:lnTo>
                  <a:pt x="114376" y="59421"/>
                </a:lnTo>
                <a:lnTo>
                  <a:pt x="124027" y="59421"/>
                </a:lnTo>
                <a:lnTo>
                  <a:pt x="124027" y="74276"/>
                </a:lnTo>
                <a:lnTo>
                  <a:pt x="122147" y="77613"/>
                </a:lnTo>
                <a:lnTo>
                  <a:pt x="120267" y="80872"/>
                </a:lnTo>
                <a:lnTo>
                  <a:pt x="116162" y="82658"/>
                </a:lnTo>
                <a:close/>
              </a:path>
              <a:path w="286385" h="83185">
                <a:moveTo>
                  <a:pt x="165553" y="70218"/>
                </a:moveTo>
                <a:lnTo>
                  <a:pt x="148037" y="70218"/>
                </a:lnTo>
                <a:lnTo>
                  <a:pt x="142334" y="63042"/>
                </a:lnTo>
                <a:lnTo>
                  <a:pt x="138403" y="55042"/>
                </a:lnTo>
                <a:lnTo>
                  <a:pt x="136384" y="45815"/>
                </a:lnTo>
                <a:lnTo>
                  <a:pt x="135640" y="38198"/>
                </a:lnTo>
                <a:lnTo>
                  <a:pt x="135534" y="22807"/>
                </a:lnTo>
                <a:lnTo>
                  <a:pt x="140548" y="7923"/>
                </a:lnTo>
                <a:lnTo>
                  <a:pt x="145514" y="3881"/>
                </a:lnTo>
                <a:lnTo>
                  <a:pt x="150481" y="0"/>
                </a:lnTo>
                <a:lnTo>
                  <a:pt x="163548" y="0"/>
                </a:lnTo>
                <a:lnTo>
                  <a:pt x="167731" y="2063"/>
                </a:lnTo>
                <a:lnTo>
                  <a:pt x="171914" y="4288"/>
                </a:lnTo>
                <a:lnTo>
                  <a:pt x="173556" y="6826"/>
                </a:lnTo>
                <a:lnTo>
                  <a:pt x="152079" y="6826"/>
                </a:lnTo>
                <a:lnTo>
                  <a:pt x="148601" y="11777"/>
                </a:lnTo>
                <a:lnTo>
                  <a:pt x="144257" y="18013"/>
                </a:lnTo>
                <a:lnTo>
                  <a:pt x="144214" y="51993"/>
                </a:lnTo>
                <a:lnTo>
                  <a:pt x="152173" y="63230"/>
                </a:lnTo>
                <a:lnTo>
                  <a:pt x="174073" y="63230"/>
                </a:lnTo>
                <a:lnTo>
                  <a:pt x="165553" y="70218"/>
                </a:lnTo>
                <a:close/>
              </a:path>
              <a:path w="286385" h="83185">
                <a:moveTo>
                  <a:pt x="174073" y="63230"/>
                </a:moveTo>
                <a:lnTo>
                  <a:pt x="163830" y="63230"/>
                </a:lnTo>
                <a:lnTo>
                  <a:pt x="171757" y="51993"/>
                </a:lnTo>
                <a:lnTo>
                  <a:pt x="171757" y="18013"/>
                </a:lnTo>
                <a:lnTo>
                  <a:pt x="163830" y="6826"/>
                </a:lnTo>
                <a:lnTo>
                  <a:pt x="173556" y="6826"/>
                </a:lnTo>
                <a:lnTo>
                  <a:pt x="177367" y="12717"/>
                </a:lnTo>
                <a:lnTo>
                  <a:pt x="180469" y="24781"/>
                </a:lnTo>
                <a:lnTo>
                  <a:pt x="180469" y="47155"/>
                </a:lnTo>
                <a:lnTo>
                  <a:pt x="175486" y="62070"/>
                </a:lnTo>
                <a:lnTo>
                  <a:pt x="174073" y="63230"/>
                </a:lnTo>
                <a:close/>
              </a:path>
              <a:path w="286385" h="83185">
                <a:moveTo>
                  <a:pt x="219075" y="70218"/>
                </a:moveTo>
                <a:lnTo>
                  <a:pt x="201558" y="70218"/>
                </a:lnTo>
                <a:lnTo>
                  <a:pt x="195855" y="63042"/>
                </a:lnTo>
                <a:lnTo>
                  <a:pt x="191924" y="55042"/>
                </a:lnTo>
                <a:lnTo>
                  <a:pt x="189906" y="45815"/>
                </a:lnTo>
                <a:lnTo>
                  <a:pt x="189162" y="38198"/>
                </a:lnTo>
                <a:lnTo>
                  <a:pt x="189056" y="22807"/>
                </a:lnTo>
                <a:lnTo>
                  <a:pt x="191797" y="15365"/>
                </a:lnTo>
                <a:lnTo>
                  <a:pt x="194069" y="7923"/>
                </a:lnTo>
                <a:lnTo>
                  <a:pt x="199225" y="3881"/>
                </a:lnTo>
                <a:lnTo>
                  <a:pt x="204003" y="0"/>
                </a:lnTo>
                <a:lnTo>
                  <a:pt x="217069" y="0"/>
                </a:lnTo>
                <a:lnTo>
                  <a:pt x="221508" y="2063"/>
                </a:lnTo>
                <a:lnTo>
                  <a:pt x="225436" y="4288"/>
                </a:lnTo>
                <a:lnTo>
                  <a:pt x="227078" y="6826"/>
                </a:lnTo>
                <a:lnTo>
                  <a:pt x="205601" y="6826"/>
                </a:lnTo>
                <a:lnTo>
                  <a:pt x="202122" y="11777"/>
                </a:lnTo>
                <a:lnTo>
                  <a:pt x="197779" y="18013"/>
                </a:lnTo>
                <a:lnTo>
                  <a:pt x="197735" y="51993"/>
                </a:lnTo>
                <a:lnTo>
                  <a:pt x="205695" y="63230"/>
                </a:lnTo>
                <a:lnTo>
                  <a:pt x="227542" y="63230"/>
                </a:lnTo>
                <a:lnTo>
                  <a:pt x="224041" y="66144"/>
                </a:lnTo>
                <a:lnTo>
                  <a:pt x="219075" y="70218"/>
                </a:lnTo>
                <a:close/>
              </a:path>
              <a:path w="286385" h="83185">
                <a:moveTo>
                  <a:pt x="227542" y="63230"/>
                </a:moveTo>
                <a:lnTo>
                  <a:pt x="217351" y="63230"/>
                </a:lnTo>
                <a:lnTo>
                  <a:pt x="221508" y="57589"/>
                </a:lnTo>
                <a:lnTo>
                  <a:pt x="225279" y="51993"/>
                </a:lnTo>
                <a:lnTo>
                  <a:pt x="225279" y="18013"/>
                </a:lnTo>
                <a:lnTo>
                  <a:pt x="221508" y="12420"/>
                </a:lnTo>
                <a:lnTo>
                  <a:pt x="217351" y="6826"/>
                </a:lnTo>
                <a:lnTo>
                  <a:pt x="227078" y="6826"/>
                </a:lnTo>
                <a:lnTo>
                  <a:pt x="230888" y="12717"/>
                </a:lnTo>
                <a:lnTo>
                  <a:pt x="233991" y="24781"/>
                </a:lnTo>
                <a:lnTo>
                  <a:pt x="233991" y="47155"/>
                </a:lnTo>
                <a:lnTo>
                  <a:pt x="231499" y="54613"/>
                </a:lnTo>
                <a:lnTo>
                  <a:pt x="228935" y="62070"/>
                </a:lnTo>
                <a:lnTo>
                  <a:pt x="227542" y="63230"/>
                </a:lnTo>
                <a:close/>
              </a:path>
              <a:path w="286385" h="83185">
                <a:moveTo>
                  <a:pt x="270864" y="70218"/>
                </a:moveTo>
                <a:lnTo>
                  <a:pt x="253347" y="70218"/>
                </a:lnTo>
                <a:lnTo>
                  <a:pt x="247644" y="63042"/>
                </a:lnTo>
                <a:lnTo>
                  <a:pt x="243713" y="55042"/>
                </a:lnTo>
                <a:lnTo>
                  <a:pt x="241695" y="45815"/>
                </a:lnTo>
                <a:lnTo>
                  <a:pt x="240951" y="38198"/>
                </a:lnTo>
                <a:lnTo>
                  <a:pt x="240845" y="22807"/>
                </a:lnTo>
                <a:lnTo>
                  <a:pt x="245858" y="7923"/>
                </a:lnTo>
                <a:lnTo>
                  <a:pt x="250825" y="3881"/>
                </a:lnTo>
                <a:lnTo>
                  <a:pt x="255792" y="0"/>
                </a:lnTo>
                <a:lnTo>
                  <a:pt x="268858" y="0"/>
                </a:lnTo>
                <a:lnTo>
                  <a:pt x="273042" y="2063"/>
                </a:lnTo>
                <a:lnTo>
                  <a:pt x="277225" y="4288"/>
                </a:lnTo>
                <a:lnTo>
                  <a:pt x="278867" y="6826"/>
                </a:lnTo>
                <a:lnTo>
                  <a:pt x="257390" y="6826"/>
                </a:lnTo>
                <a:lnTo>
                  <a:pt x="253912" y="11777"/>
                </a:lnTo>
                <a:lnTo>
                  <a:pt x="249568" y="18013"/>
                </a:lnTo>
                <a:lnTo>
                  <a:pt x="249525" y="51993"/>
                </a:lnTo>
                <a:lnTo>
                  <a:pt x="257484" y="63230"/>
                </a:lnTo>
                <a:lnTo>
                  <a:pt x="279478" y="63230"/>
                </a:lnTo>
                <a:lnTo>
                  <a:pt x="275831" y="66144"/>
                </a:lnTo>
                <a:lnTo>
                  <a:pt x="270864" y="70218"/>
                </a:lnTo>
                <a:close/>
              </a:path>
              <a:path w="286385" h="83185">
                <a:moveTo>
                  <a:pt x="279478" y="63230"/>
                </a:moveTo>
                <a:lnTo>
                  <a:pt x="269140" y="63230"/>
                </a:lnTo>
                <a:lnTo>
                  <a:pt x="277068" y="51993"/>
                </a:lnTo>
                <a:lnTo>
                  <a:pt x="277068" y="18013"/>
                </a:lnTo>
                <a:lnTo>
                  <a:pt x="269140" y="6826"/>
                </a:lnTo>
                <a:lnTo>
                  <a:pt x="278867" y="6826"/>
                </a:lnTo>
                <a:lnTo>
                  <a:pt x="282677" y="12717"/>
                </a:lnTo>
                <a:lnTo>
                  <a:pt x="285780" y="24781"/>
                </a:lnTo>
                <a:lnTo>
                  <a:pt x="285780" y="47155"/>
                </a:lnTo>
                <a:lnTo>
                  <a:pt x="283288" y="54613"/>
                </a:lnTo>
                <a:lnTo>
                  <a:pt x="280929" y="62070"/>
                </a:lnTo>
                <a:lnTo>
                  <a:pt x="279478" y="63230"/>
                </a:lnTo>
                <a:close/>
              </a:path>
            </a:pathLst>
          </a:custGeom>
          <a:solidFill>
            <a:srgbClr val="000000"/>
          </a:solidFill>
        </p:spPr>
        <p:txBody>
          <a:bodyPr wrap="square" lIns="0" tIns="0" rIns="0" bIns="0" rtlCol="0"/>
          <a:lstStyle/>
          <a:p>
            <a:endParaRPr/>
          </a:p>
        </p:txBody>
      </p:sp>
      <p:sp>
        <p:nvSpPr>
          <p:cNvPr id="180" name="object 46">
            <a:extLst>
              <a:ext uri="{FF2B5EF4-FFF2-40B4-BE49-F238E27FC236}">
                <a16:creationId xmlns:a16="http://schemas.microsoft.com/office/drawing/2014/main" id="{338F5084-11B4-7546-AB88-92437E25128C}"/>
              </a:ext>
            </a:extLst>
          </p:cNvPr>
          <p:cNvSpPr/>
          <p:nvPr/>
        </p:nvSpPr>
        <p:spPr>
          <a:xfrm>
            <a:off x="4727406" y="2952391"/>
            <a:ext cx="283210" cy="83185"/>
          </a:xfrm>
          <a:custGeom>
            <a:avLst/>
            <a:gdLst/>
            <a:ahLst/>
            <a:cxnLst/>
            <a:rect l="l" t="t" r="r" b="b"/>
            <a:pathLst>
              <a:path w="283210" h="83185">
                <a:moveTo>
                  <a:pt x="9431" y="37138"/>
                </a:moveTo>
                <a:lnTo>
                  <a:pt x="1504" y="36438"/>
                </a:lnTo>
                <a:lnTo>
                  <a:pt x="8178" y="1060"/>
                </a:lnTo>
                <a:lnTo>
                  <a:pt x="42436" y="1060"/>
                </a:lnTo>
                <a:lnTo>
                  <a:pt x="42436" y="9145"/>
                </a:lnTo>
                <a:lnTo>
                  <a:pt x="14947" y="9145"/>
                </a:lnTo>
                <a:lnTo>
                  <a:pt x="11218" y="27664"/>
                </a:lnTo>
                <a:lnTo>
                  <a:pt x="37489" y="27664"/>
                </a:lnTo>
                <a:lnTo>
                  <a:pt x="39482" y="29710"/>
                </a:lnTo>
                <a:lnTo>
                  <a:pt x="40582" y="30798"/>
                </a:lnTo>
                <a:lnTo>
                  <a:pt x="17892" y="30798"/>
                </a:lnTo>
                <a:lnTo>
                  <a:pt x="11312" y="34527"/>
                </a:lnTo>
                <a:lnTo>
                  <a:pt x="9431" y="37138"/>
                </a:lnTo>
                <a:close/>
              </a:path>
              <a:path w="283210" h="83185">
                <a:moveTo>
                  <a:pt x="37489" y="27664"/>
                </a:moveTo>
                <a:lnTo>
                  <a:pt x="11218" y="27664"/>
                </a:lnTo>
                <a:lnTo>
                  <a:pt x="17422" y="23340"/>
                </a:lnTo>
                <a:lnTo>
                  <a:pt x="33278" y="23340"/>
                </a:lnTo>
                <a:lnTo>
                  <a:pt x="37489" y="27664"/>
                </a:lnTo>
                <a:close/>
              </a:path>
              <a:path w="283210" h="83185">
                <a:moveTo>
                  <a:pt x="39119" y="63230"/>
                </a:moveTo>
                <a:lnTo>
                  <a:pt x="28233" y="63230"/>
                </a:lnTo>
                <a:lnTo>
                  <a:pt x="36693" y="54017"/>
                </a:lnTo>
                <a:lnTo>
                  <a:pt x="36693" y="39164"/>
                </a:lnTo>
                <a:lnTo>
                  <a:pt x="28577" y="30798"/>
                </a:lnTo>
                <a:lnTo>
                  <a:pt x="40582" y="30798"/>
                </a:lnTo>
                <a:lnTo>
                  <a:pt x="45686" y="35843"/>
                </a:lnTo>
                <a:lnTo>
                  <a:pt x="45686" y="55020"/>
                </a:lnTo>
                <a:lnTo>
                  <a:pt x="39119" y="63230"/>
                </a:lnTo>
                <a:close/>
              </a:path>
              <a:path w="283210" h="83185">
                <a:moveTo>
                  <a:pt x="33591" y="70218"/>
                </a:moveTo>
                <a:lnTo>
                  <a:pt x="12726" y="70218"/>
                </a:lnTo>
                <a:lnTo>
                  <a:pt x="6784" y="64938"/>
                </a:lnTo>
                <a:lnTo>
                  <a:pt x="846" y="59421"/>
                </a:lnTo>
                <a:lnTo>
                  <a:pt x="0" y="50978"/>
                </a:lnTo>
                <a:lnTo>
                  <a:pt x="8867" y="50226"/>
                </a:lnTo>
                <a:lnTo>
                  <a:pt x="9870" y="56712"/>
                </a:lnTo>
                <a:lnTo>
                  <a:pt x="17046" y="63230"/>
                </a:lnTo>
                <a:lnTo>
                  <a:pt x="39119" y="63230"/>
                </a:lnTo>
                <a:lnTo>
                  <a:pt x="33591" y="70218"/>
                </a:lnTo>
                <a:close/>
              </a:path>
              <a:path w="283210" h="83185">
                <a:moveTo>
                  <a:pt x="83540" y="70218"/>
                </a:moveTo>
                <a:lnTo>
                  <a:pt x="66024" y="70218"/>
                </a:lnTo>
                <a:lnTo>
                  <a:pt x="60321" y="63042"/>
                </a:lnTo>
                <a:lnTo>
                  <a:pt x="56390" y="55042"/>
                </a:lnTo>
                <a:lnTo>
                  <a:pt x="54371" y="45815"/>
                </a:lnTo>
                <a:lnTo>
                  <a:pt x="53628" y="38198"/>
                </a:lnTo>
                <a:lnTo>
                  <a:pt x="53521" y="22807"/>
                </a:lnTo>
                <a:lnTo>
                  <a:pt x="58535" y="7923"/>
                </a:lnTo>
                <a:lnTo>
                  <a:pt x="63502" y="3881"/>
                </a:lnTo>
                <a:lnTo>
                  <a:pt x="68468" y="0"/>
                </a:lnTo>
                <a:lnTo>
                  <a:pt x="81535" y="0"/>
                </a:lnTo>
                <a:lnTo>
                  <a:pt x="85718" y="2063"/>
                </a:lnTo>
                <a:lnTo>
                  <a:pt x="89902" y="4288"/>
                </a:lnTo>
                <a:lnTo>
                  <a:pt x="91543" y="6826"/>
                </a:lnTo>
                <a:lnTo>
                  <a:pt x="70066" y="6826"/>
                </a:lnTo>
                <a:lnTo>
                  <a:pt x="66588" y="11777"/>
                </a:lnTo>
                <a:lnTo>
                  <a:pt x="62245" y="18013"/>
                </a:lnTo>
                <a:lnTo>
                  <a:pt x="62201" y="51993"/>
                </a:lnTo>
                <a:lnTo>
                  <a:pt x="70160" y="63230"/>
                </a:lnTo>
                <a:lnTo>
                  <a:pt x="92060" y="63230"/>
                </a:lnTo>
                <a:lnTo>
                  <a:pt x="83540" y="70218"/>
                </a:lnTo>
                <a:close/>
              </a:path>
              <a:path w="283210" h="83185">
                <a:moveTo>
                  <a:pt x="92060" y="63230"/>
                </a:moveTo>
                <a:lnTo>
                  <a:pt x="81817" y="63230"/>
                </a:lnTo>
                <a:lnTo>
                  <a:pt x="89745" y="51993"/>
                </a:lnTo>
                <a:lnTo>
                  <a:pt x="89745" y="18013"/>
                </a:lnTo>
                <a:lnTo>
                  <a:pt x="81817" y="6826"/>
                </a:lnTo>
                <a:lnTo>
                  <a:pt x="91543" y="6826"/>
                </a:lnTo>
                <a:lnTo>
                  <a:pt x="95354" y="12717"/>
                </a:lnTo>
                <a:lnTo>
                  <a:pt x="98456" y="24781"/>
                </a:lnTo>
                <a:lnTo>
                  <a:pt x="98456" y="47155"/>
                </a:lnTo>
                <a:lnTo>
                  <a:pt x="93474" y="62070"/>
                </a:lnTo>
                <a:lnTo>
                  <a:pt x="92060" y="63230"/>
                </a:lnTo>
                <a:close/>
              </a:path>
              <a:path w="283210" h="83185">
                <a:moveTo>
                  <a:pt x="113373" y="82658"/>
                </a:moveTo>
                <a:lnTo>
                  <a:pt x="111023" y="79054"/>
                </a:lnTo>
                <a:lnTo>
                  <a:pt x="113717" y="77863"/>
                </a:lnTo>
                <a:lnTo>
                  <a:pt x="116256" y="73320"/>
                </a:lnTo>
                <a:lnTo>
                  <a:pt x="116713" y="69027"/>
                </a:lnTo>
                <a:lnTo>
                  <a:pt x="111587" y="69027"/>
                </a:lnTo>
                <a:lnTo>
                  <a:pt x="111587" y="59421"/>
                </a:lnTo>
                <a:lnTo>
                  <a:pt x="121238" y="59421"/>
                </a:lnTo>
                <a:lnTo>
                  <a:pt x="121238" y="74276"/>
                </a:lnTo>
                <a:lnTo>
                  <a:pt x="119358" y="77613"/>
                </a:lnTo>
                <a:lnTo>
                  <a:pt x="117478" y="80872"/>
                </a:lnTo>
                <a:lnTo>
                  <a:pt x="113373" y="82658"/>
                </a:lnTo>
                <a:close/>
              </a:path>
              <a:path w="283210" h="83185">
                <a:moveTo>
                  <a:pt x="162764" y="70218"/>
                </a:moveTo>
                <a:lnTo>
                  <a:pt x="145248" y="70218"/>
                </a:lnTo>
                <a:lnTo>
                  <a:pt x="139545" y="63042"/>
                </a:lnTo>
                <a:lnTo>
                  <a:pt x="135614" y="55042"/>
                </a:lnTo>
                <a:lnTo>
                  <a:pt x="133595" y="45815"/>
                </a:lnTo>
                <a:lnTo>
                  <a:pt x="132851" y="38198"/>
                </a:lnTo>
                <a:lnTo>
                  <a:pt x="132745" y="22807"/>
                </a:lnTo>
                <a:lnTo>
                  <a:pt x="137759" y="7923"/>
                </a:lnTo>
                <a:lnTo>
                  <a:pt x="142725" y="3881"/>
                </a:lnTo>
                <a:lnTo>
                  <a:pt x="147692" y="0"/>
                </a:lnTo>
                <a:lnTo>
                  <a:pt x="160759" y="0"/>
                </a:lnTo>
                <a:lnTo>
                  <a:pt x="164942" y="2063"/>
                </a:lnTo>
                <a:lnTo>
                  <a:pt x="169125" y="4288"/>
                </a:lnTo>
                <a:lnTo>
                  <a:pt x="170767" y="6826"/>
                </a:lnTo>
                <a:lnTo>
                  <a:pt x="149290" y="6826"/>
                </a:lnTo>
                <a:lnTo>
                  <a:pt x="145812" y="11777"/>
                </a:lnTo>
                <a:lnTo>
                  <a:pt x="141469" y="18013"/>
                </a:lnTo>
                <a:lnTo>
                  <a:pt x="141425" y="51993"/>
                </a:lnTo>
                <a:lnTo>
                  <a:pt x="149384" y="63230"/>
                </a:lnTo>
                <a:lnTo>
                  <a:pt x="171284" y="63230"/>
                </a:lnTo>
                <a:lnTo>
                  <a:pt x="162764" y="70218"/>
                </a:lnTo>
                <a:close/>
              </a:path>
              <a:path w="283210" h="83185">
                <a:moveTo>
                  <a:pt x="171284" y="63230"/>
                </a:moveTo>
                <a:lnTo>
                  <a:pt x="161279" y="63230"/>
                </a:lnTo>
                <a:lnTo>
                  <a:pt x="168706" y="51993"/>
                </a:lnTo>
                <a:lnTo>
                  <a:pt x="168706" y="18013"/>
                </a:lnTo>
                <a:lnTo>
                  <a:pt x="161279" y="6826"/>
                </a:lnTo>
                <a:lnTo>
                  <a:pt x="170767" y="6826"/>
                </a:lnTo>
                <a:lnTo>
                  <a:pt x="174578" y="12717"/>
                </a:lnTo>
                <a:lnTo>
                  <a:pt x="177680" y="24781"/>
                </a:lnTo>
                <a:lnTo>
                  <a:pt x="177680" y="47155"/>
                </a:lnTo>
                <a:lnTo>
                  <a:pt x="172698" y="62070"/>
                </a:lnTo>
                <a:lnTo>
                  <a:pt x="171284" y="63230"/>
                </a:lnTo>
                <a:close/>
              </a:path>
              <a:path w="283210" h="83185">
                <a:moveTo>
                  <a:pt x="216286" y="70218"/>
                </a:moveTo>
                <a:lnTo>
                  <a:pt x="198417" y="70218"/>
                </a:lnTo>
                <a:lnTo>
                  <a:pt x="193067" y="63042"/>
                </a:lnTo>
                <a:lnTo>
                  <a:pt x="189135" y="55042"/>
                </a:lnTo>
                <a:lnTo>
                  <a:pt x="187117" y="45815"/>
                </a:lnTo>
                <a:lnTo>
                  <a:pt x="186373" y="38198"/>
                </a:lnTo>
                <a:lnTo>
                  <a:pt x="186267" y="22807"/>
                </a:lnTo>
                <a:lnTo>
                  <a:pt x="188774" y="15365"/>
                </a:lnTo>
                <a:lnTo>
                  <a:pt x="190989" y="7923"/>
                </a:lnTo>
                <a:lnTo>
                  <a:pt x="196247" y="3881"/>
                </a:lnTo>
                <a:lnTo>
                  <a:pt x="201214" y="0"/>
                </a:lnTo>
                <a:lnTo>
                  <a:pt x="214281" y="0"/>
                </a:lnTo>
                <a:lnTo>
                  <a:pt x="218464" y="2063"/>
                </a:lnTo>
                <a:lnTo>
                  <a:pt x="222647" y="4288"/>
                </a:lnTo>
                <a:lnTo>
                  <a:pt x="224297" y="6826"/>
                </a:lnTo>
                <a:lnTo>
                  <a:pt x="202812" y="6826"/>
                </a:lnTo>
                <a:lnTo>
                  <a:pt x="199334" y="11777"/>
                </a:lnTo>
                <a:lnTo>
                  <a:pt x="194990" y="18013"/>
                </a:lnTo>
                <a:lnTo>
                  <a:pt x="194947" y="51993"/>
                </a:lnTo>
                <a:lnTo>
                  <a:pt x="202906" y="63230"/>
                </a:lnTo>
                <a:lnTo>
                  <a:pt x="224806" y="63230"/>
                </a:lnTo>
                <a:lnTo>
                  <a:pt x="216286" y="70218"/>
                </a:lnTo>
                <a:close/>
              </a:path>
              <a:path w="283210" h="83185">
                <a:moveTo>
                  <a:pt x="224806" y="63230"/>
                </a:moveTo>
                <a:lnTo>
                  <a:pt x="214563" y="63230"/>
                </a:lnTo>
                <a:lnTo>
                  <a:pt x="222490" y="51993"/>
                </a:lnTo>
                <a:lnTo>
                  <a:pt x="222490" y="18013"/>
                </a:lnTo>
                <a:lnTo>
                  <a:pt x="214563" y="6826"/>
                </a:lnTo>
                <a:lnTo>
                  <a:pt x="224297" y="6826"/>
                </a:lnTo>
                <a:lnTo>
                  <a:pt x="228127" y="12717"/>
                </a:lnTo>
                <a:lnTo>
                  <a:pt x="229651" y="18749"/>
                </a:lnTo>
                <a:lnTo>
                  <a:pt x="231202" y="24781"/>
                </a:lnTo>
                <a:lnTo>
                  <a:pt x="231202" y="47155"/>
                </a:lnTo>
                <a:lnTo>
                  <a:pt x="226219" y="62070"/>
                </a:lnTo>
                <a:lnTo>
                  <a:pt x="224806" y="63230"/>
                </a:lnTo>
                <a:close/>
              </a:path>
              <a:path w="283210" h="83185">
                <a:moveTo>
                  <a:pt x="268268" y="70218"/>
                </a:moveTo>
                <a:lnTo>
                  <a:pt x="250410" y="70218"/>
                </a:lnTo>
                <a:lnTo>
                  <a:pt x="245048" y="63042"/>
                </a:lnTo>
                <a:lnTo>
                  <a:pt x="241117" y="55042"/>
                </a:lnTo>
                <a:lnTo>
                  <a:pt x="239098" y="45815"/>
                </a:lnTo>
                <a:lnTo>
                  <a:pt x="238355" y="38198"/>
                </a:lnTo>
                <a:lnTo>
                  <a:pt x="238248" y="22807"/>
                </a:lnTo>
                <a:lnTo>
                  <a:pt x="240755" y="15365"/>
                </a:lnTo>
                <a:lnTo>
                  <a:pt x="242983" y="7923"/>
                </a:lnTo>
                <a:lnTo>
                  <a:pt x="248229" y="3881"/>
                </a:lnTo>
                <a:lnTo>
                  <a:pt x="253195" y="0"/>
                </a:lnTo>
                <a:lnTo>
                  <a:pt x="266262" y="0"/>
                </a:lnTo>
                <a:lnTo>
                  <a:pt x="270445" y="2063"/>
                </a:lnTo>
                <a:lnTo>
                  <a:pt x="274629" y="4288"/>
                </a:lnTo>
                <a:lnTo>
                  <a:pt x="276270" y="6826"/>
                </a:lnTo>
                <a:lnTo>
                  <a:pt x="254793" y="6826"/>
                </a:lnTo>
                <a:lnTo>
                  <a:pt x="251315" y="11777"/>
                </a:lnTo>
                <a:lnTo>
                  <a:pt x="246972" y="18013"/>
                </a:lnTo>
                <a:lnTo>
                  <a:pt x="246928" y="51993"/>
                </a:lnTo>
                <a:lnTo>
                  <a:pt x="254887" y="63230"/>
                </a:lnTo>
                <a:lnTo>
                  <a:pt x="276787" y="63230"/>
                </a:lnTo>
                <a:lnTo>
                  <a:pt x="268268" y="70218"/>
                </a:lnTo>
                <a:close/>
              </a:path>
              <a:path w="283210" h="83185">
                <a:moveTo>
                  <a:pt x="276787" y="63230"/>
                </a:moveTo>
                <a:lnTo>
                  <a:pt x="266544" y="63230"/>
                </a:lnTo>
                <a:lnTo>
                  <a:pt x="274472" y="51993"/>
                </a:lnTo>
                <a:lnTo>
                  <a:pt x="274472" y="18013"/>
                </a:lnTo>
                <a:lnTo>
                  <a:pt x="266544" y="6826"/>
                </a:lnTo>
                <a:lnTo>
                  <a:pt x="276270" y="6826"/>
                </a:lnTo>
                <a:lnTo>
                  <a:pt x="280121" y="12717"/>
                </a:lnTo>
                <a:lnTo>
                  <a:pt x="281632" y="18749"/>
                </a:lnTo>
                <a:lnTo>
                  <a:pt x="283183" y="24781"/>
                </a:lnTo>
                <a:lnTo>
                  <a:pt x="283183" y="47155"/>
                </a:lnTo>
                <a:lnTo>
                  <a:pt x="278201" y="62070"/>
                </a:lnTo>
                <a:lnTo>
                  <a:pt x="276787" y="63230"/>
                </a:lnTo>
                <a:close/>
              </a:path>
            </a:pathLst>
          </a:custGeom>
          <a:solidFill>
            <a:srgbClr val="000000"/>
          </a:solidFill>
        </p:spPr>
        <p:txBody>
          <a:bodyPr wrap="square" lIns="0" tIns="0" rIns="0" bIns="0" rtlCol="0"/>
          <a:lstStyle/>
          <a:p>
            <a:endParaRPr/>
          </a:p>
        </p:txBody>
      </p:sp>
      <p:sp>
        <p:nvSpPr>
          <p:cNvPr id="181" name="object 47">
            <a:extLst>
              <a:ext uri="{FF2B5EF4-FFF2-40B4-BE49-F238E27FC236}">
                <a16:creationId xmlns:a16="http://schemas.microsoft.com/office/drawing/2014/main" id="{B8B32FF2-C4D1-C847-A527-B9398001DB79}"/>
              </a:ext>
            </a:extLst>
          </p:cNvPr>
          <p:cNvSpPr/>
          <p:nvPr/>
        </p:nvSpPr>
        <p:spPr>
          <a:xfrm>
            <a:off x="5267495" y="2952391"/>
            <a:ext cx="283845" cy="83185"/>
          </a:xfrm>
          <a:custGeom>
            <a:avLst/>
            <a:gdLst/>
            <a:ahLst/>
            <a:cxnLst/>
            <a:rect l="l" t="t" r="r" b="b"/>
            <a:pathLst>
              <a:path w="283845" h="83185">
                <a:moveTo>
                  <a:pt x="29710" y="70218"/>
                </a:moveTo>
                <a:lnTo>
                  <a:pt x="13120" y="70218"/>
                </a:lnTo>
                <a:lnTo>
                  <a:pt x="6446" y="62431"/>
                </a:lnTo>
                <a:lnTo>
                  <a:pt x="2719" y="55194"/>
                </a:lnTo>
                <a:lnTo>
                  <a:pt x="805" y="46864"/>
                </a:lnTo>
                <a:lnTo>
                  <a:pt x="102" y="40010"/>
                </a:lnTo>
                <a:lnTo>
                  <a:pt x="0" y="37138"/>
                </a:lnTo>
                <a:lnTo>
                  <a:pt x="1160" y="23912"/>
                </a:lnTo>
                <a:lnTo>
                  <a:pt x="3713" y="14652"/>
                </a:lnTo>
                <a:lnTo>
                  <a:pt x="6267" y="9208"/>
                </a:lnTo>
                <a:lnTo>
                  <a:pt x="7427" y="7427"/>
                </a:lnTo>
                <a:lnTo>
                  <a:pt x="13590" y="0"/>
                </a:lnTo>
                <a:lnTo>
                  <a:pt x="32611" y="0"/>
                </a:lnTo>
                <a:lnTo>
                  <a:pt x="37813" y="4398"/>
                </a:lnTo>
                <a:lnTo>
                  <a:pt x="40548" y="6795"/>
                </a:lnTo>
                <a:lnTo>
                  <a:pt x="19920" y="6795"/>
                </a:lnTo>
                <a:lnTo>
                  <a:pt x="16881" y="9051"/>
                </a:lnTo>
                <a:lnTo>
                  <a:pt x="12870" y="11965"/>
                </a:lnTo>
                <a:lnTo>
                  <a:pt x="8263" y="23152"/>
                </a:lnTo>
                <a:lnTo>
                  <a:pt x="8169" y="33493"/>
                </a:lnTo>
                <a:lnTo>
                  <a:pt x="15829" y="33493"/>
                </a:lnTo>
                <a:lnTo>
                  <a:pt x="9501" y="39995"/>
                </a:lnTo>
                <a:lnTo>
                  <a:pt x="9485" y="51072"/>
                </a:lnTo>
                <a:lnTo>
                  <a:pt x="11404" y="55194"/>
                </a:lnTo>
                <a:lnTo>
                  <a:pt x="13214" y="59421"/>
                </a:lnTo>
                <a:lnTo>
                  <a:pt x="16552" y="61146"/>
                </a:lnTo>
                <a:lnTo>
                  <a:pt x="19889" y="63230"/>
                </a:lnTo>
                <a:lnTo>
                  <a:pt x="40183" y="63230"/>
                </a:lnTo>
                <a:lnTo>
                  <a:pt x="39661" y="64264"/>
                </a:lnTo>
                <a:lnTo>
                  <a:pt x="34773" y="67241"/>
                </a:lnTo>
                <a:lnTo>
                  <a:pt x="29710" y="70218"/>
                </a:lnTo>
                <a:close/>
              </a:path>
              <a:path w="283845" h="83185">
                <a:moveTo>
                  <a:pt x="35619" y="17637"/>
                </a:moveTo>
                <a:lnTo>
                  <a:pt x="34491" y="12655"/>
                </a:lnTo>
                <a:lnTo>
                  <a:pt x="32423" y="10398"/>
                </a:lnTo>
                <a:lnTo>
                  <a:pt x="29007" y="6795"/>
                </a:lnTo>
                <a:lnTo>
                  <a:pt x="40548" y="6795"/>
                </a:lnTo>
                <a:lnTo>
                  <a:pt x="43014" y="8957"/>
                </a:lnTo>
                <a:lnTo>
                  <a:pt x="44048" y="16979"/>
                </a:lnTo>
                <a:lnTo>
                  <a:pt x="35619" y="17637"/>
                </a:lnTo>
                <a:close/>
              </a:path>
              <a:path w="283845" h="83185">
                <a:moveTo>
                  <a:pt x="15829" y="33493"/>
                </a:moveTo>
                <a:lnTo>
                  <a:pt x="8169" y="33493"/>
                </a:lnTo>
                <a:lnTo>
                  <a:pt x="11240" y="28824"/>
                </a:lnTo>
                <a:lnTo>
                  <a:pt x="20077" y="24311"/>
                </a:lnTo>
                <a:lnTo>
                  <a:pt x="33363" y="24311"/>
                </a:lnTo>
                <a:lnTo>
                  <a:pt x="39317" y="30547"/>
                </a:lnTo>
                <a:lnTo>
                  <a:pt x="40449" y="31800"/>
                </a:lnTo>
                <a:lnTo>
                  <a:pt x="17476" y="31800"/>
                </a:lnTo>
                <a:lnTo>
                  <a:pt x="15829" y="33493"/>
                </a:lnTo>
                <a:close/>
              </a:path>
              <a:path w="283845" h="83185">
                <a:moveTo>
                  <a:pt x="40183" y="63230"/>
                </a:moveTo>
                <a:lnTo>
                  <a:pt x="28913" y="63230"/>
                </a:lnTo>
                <a:lnTo>
                  <a:pt x="36622" y="54581"/>
                </a:lnTo>
                <a:lnTo>
                  <a:pt x="36607" y="39995"/>
                </a:lnTo>
                <a:lnTo>
                  <a:pt x="29007" y="31800"/>
                </a:lnTo>
                <a:lnTo>
                  <a:pt x="40449" y="31800"/>
                </a:lnTo>
                <a:lnTo>
                  <a:pt x="45270" y="37138"/>
                </a:lnTo>
                <a:lnTo>
                  <a:pt x="45270" y="53140"/>
                </a:lnTo>
                <a:lnTo>
                  <a:pt x="40183" y="63230"/>
                </a:lnTo>
                <a:close/>
              </a:path>
              <a:path w="283845" h="83185">
                <a:moveTo>
                  <a:pt x="83689" y="70218"/>
                </a:moveTo>
                <a:lnTo>
                  <a:pt x="66172" y="70218"/>
                </a:lnTo>
                <a:lnTo>
                  <a:pt x="60469" y="63042"/>
                </a:lnTo>
                <a:lnTo>
                  <a:pt x="56538" y="55042"/>
                </a:lnTo>
                <a:lnTo>
                  <a:pt x="54519" y="45815"/>
                </a:lnTo>
                <a:lnTo>
                  <a:pt x="53776" y="38198"/>
                </a:lnTo>
                <a:lnTo>
                  <a:pt x="53669" y="22807"/>
                </a:lnTo>
                <a:lnTo>
                  <a:pt x="58683" y="7923"/>
                </a:lnTo>
                <a:lnTo>
                  <a:pt x="63650" y="3881"/>
                </a:lnTo>
                <a:lnTo>
                  <a:pt x="68616" y="0"/>
                </a:lnTo>
                <a:lnTo>
                  <a:pt x="81703" y="0"/>
                </a:lnTo>
                <a:lnTo>
                  <a:pt x="85866" y="2063"/>
                </a:lnTo>
                <a:lnTo>
                  <a:pt x="90050" y="4288"/>
                </a:lnTo>
                <a:lnTo>
                  <a:pt x="91691" y="6826"/>
                </a:lnTo>
                <a:lnTo>
                  <a:pt x="70214" y="6826"/>
                </a:lnTo>
                <a:lnTo>
                  <a:pt x="66848" y="11777"/>
                </a:lnTo>
                <a:lnTo>
                  <a:pt x="62394" y="18013"/>
                </a:lnTo>
                <a:lnTo>
                  <a:pt x="62349" y="51993"/>
                </a:lnTo>
                <a:lnTo>
                  <a:pt x="70308" y="63230"/>
                </a:lnTo>
                <a:lnTo>
                  <a:pt x="92208" y="63230"/>
                </a:lnTo>
                <a:lnTo>
                  <a:pt x="83689" y="70218"/>
                </a:lnTo>
                <a:close/>
              </a:path>
              <a:path w="283845" h="83185">
                <a:moveTo>
                  <a:pt x="92208" y="63230"/>
                </a:moveTo>
                <a:lnTo>
                  <a:pt x="81703" y="63230"/>
                </a:lnTo>
                <a:lnTo>
                  <a:pt x="85929" y="57589"/>
                </a:lnTo>
                <a:lnTo>
                  <a:pt x="89893" y="51993"/>
                </a:lnTo>
                <a:lnTo>
                  <a:pt x="89893" y="18013"/>
                </a:lnTo>
                <a:lnTo>
                  <a:pt x="85929" y="12420"/>
                </a:lnTo>
                <a:lnTo>
                  <a:pt x="81703" y="6826"/>
                </a:lnTo>
                <a:lnTo>
                  <a:pt x="91691" y="6826"/>
                </a:lnTo>
                <a:lnTo>
                  <a:pt x="95502" y="12717"/>
                </a:lnTo>
                <a:lnTo>
                  <a:pt x="98604" y="24781"/>
                </a:lnTo>
                <a:lnTo>
                  <a:pt x="98604" y="47155"/>
                </a:lnTo>
                <a:lnTo>
                  <a:pt x="93622" y="62070"/>
                </a:lnTo>
                <a:lnTo>
                  <a:pt x="92208" y="63230"/>
                </a:lnTo>
                <a:close/>
              </a:path>
              <a:path w="283845" h="83185">
                <a:moveTo>
                  <a:pt x="113521" y="82658"/>
                </a:moveTo>
                <a:lnTo>
                  <a:pt x="111414" y="79054"/>
                </a:lnTo>
                <a:lnTo>
                  <a:pt x="113866" y="77863"/>
                </a:lnTo>
                <a:lnTo>
                  <a:pt x="116404" y="73320"/>
                </a:lnTo>
                <a:lnTo>
                  <a:pt x="116529" y="69027"/>
                </a:lnTo>
                <a:lnTo>
                  <a:pt x="111414" y="69027"/>
                </a:lnTo>
                <a:lnTo>
                  <a:pt x="111414" y="59421"/>
                </a:lnTo>
                <a:lnTo>
                  <a:pt x="121386" y="59421"/>
                </a:lnTo>
                <a:lnTo>
                  <a:pt x="121386" y="74276"/>
                </a:lnTo>
                <a:lnTo>
                  <a:pt x="119506" y="77613"/>
                </a:lnTo>
                <a:lnTo>
                  <a:pt x="117626" y="80872"/>
                </a:lnTo>
                <a:lnTo>
                  <a:pt x="113521" y="82658"/>
                </a:lnTo>
                <a:close/>
              </a:path>
              <a:path w="283845" h="83185">
                <a:moveTo>
                  <a:pt x="163407" y="70218"/>
                </a:moveTo>
                <a:lnTo>
                  <a:pt x="145685" y="70218"/>
                </a:lnTo>
                <a:lnTo>
                  <a:pt x="139982" y="63042"/>
                </a:lnTo>
                <a:lnTo>
                  <a:pt x="136050" y="55042"/>
                </a:lnTo>
                <a:lnTo>
                  <a:pt x="134032" y="45815"/>
                </a:lnTo>
                <a:lnTo>
                  <a:pt x="133288" y="38198"/>
                </a:lnTo>
                <a:lnTo>
                  <a:pt x="133182" y="22807"/>
                </a:lnTo>
                <a:lnTo>
                  <a:pt x="138195" y="7923"/>
                </a:lnTo>
                <a:lnTo>
                  <a:pt x="143162" y="3881"/>
                </a:lnTo>
                <a:lnTo>
                  <a:pt x="148129" y="0"/>
                </a:lnTo>
                <a:lnTo>
                  <a:pt x="161196" y="0"/>
                </a:lnTo>
                <a:lnTo>
                  <a:pt x="165379" y="2063"/>
                </a:lnTo>
                <a:lnTo>
                  <a:pt x="169562" y="4288"/>
                </a:lnTo>
                <a:lnTo>
                  <a:pt x="171204" y="6826"/>
                </a:lnTo>
                <a:lnTo>
                  <a:pt x="149727" y="6826"/>
                </a:lnTo>
                <a:lnTo>
                  <a:pt x="146249" y="11777"/>
                </a:lnTo>
                <a:lnTo>
                  <a:pt x="141905" y="18013"/>
                </a:lnTo>
                <a:lnTo>
                  <a:pt x="141862" y="51993"/>
                </a:lnTo>
                <a:lnTo>
                  <a:pt x="149821" y="63230"/>
                </a:lnTo>
                <a:lnTo>
                  <a:pt x="171721" y="63230"/>
                </a:lnTo>
                <a:lnTo>
                  <a:pt x="168168" y="66144"/>
                </a:lnTo>
                <a:lnTo>
                  <a:pt x="163407" y="70218"/>
                </a:lnTo>
                <a:close/>
              </a:path>
              <a:path w="283845" h="83185">
                <a:moveTo>
                  <a:pt x="171721" y="63230"/>
                </a:moveTo>
                <a:lnTo>
                  <a:pt x="161478" y="63230"/>
                </a:lnTo>
                <a:lnTo>
                  <a:pt x="169406" y="51993"/>
                </a:lnTo>
                <a:lnTo>
                  <a:pt x="169406" y="18013"/>
                </a:lnTo>
                <a:lnTo>
                  <a:pt x="161478" y="6826"/>
                </a:lnTo>
                <a:lnTo>
                  <a:pt x="171204" y="6826"/>
                </a:lnTo>
                <a:lnTo>
                  <a:pt x="175015" y="12717"/>
                </a:lnTo>
                <a:lnTo>
                  <a:pt x="176566" y="18749"/>
                </a:lnTo>
                <a:lnTo>
                  <a:pt x="178263" y="24781"/>
                </a:lnTo>
                <a:lnTo>
                  <a:pt x="178263" y="47155"/>
                </a:lnTo>
                <a:lnTo>
                  <a:pt x="175626" y="54613"/>
                </a:lnTo>
                <a:lnTo>
                  <a:pt x="173134" y="62070"/>
                </a:lnTo>
                <a:lnTo>
                  <a:pt x="171721" y="63230"/>
                </a:lnTo>
                <a:close/>
              </a:path>
              <a:path w="283845" h="83185">
                <a:moveTo>
                  <a:pt x="216723" y="70218"/>
                </a:moveTo>
                <a:lnTo>
                  <a:pt x="199206" y="70218"/>
                </a:lnTo>
                <a:lnTo>
                  <a:pt x="193503" y="63042"/>
                </a:lnTo>
                <a:lnTo>
                  <a:pt x="189572" y="55042"/>
                </a:lnTo>
                <a:lnTo>
                  <a:pt x="187554" y="45815"/>
                </a:lnTo>
                <a:lnTo>
                  <a:pt x="186810" y="38198"/>
                </a:lnTo>
                <a:lnTo>
                  <a:pt x="186704" y="22807"/>
                </a:lnTo>
                <a:lnTo>
                  <a:pt x="191717" y="7923"/>
                </a:lnTo>
                <a:lnTo>
                  <a:pt x="196684" y="3881"/>
                </a:lnTo>
                <a:lnTo>
                  <a:pt x="201651" y="0"/>
                </a:lnTo>
                <a:lnTo>
                  <a:pt x="214717" y="0"/>
                </a:lnTo>
                <a:lnTo>
                  <a:pt x="218901" y="2063"/>
                </a:lnTo>
                <a:lnTo>
                  <a:pt x="222829" y="4288"/>
                </a:lnTo>
                <a:lnTo>
                  <a:pt x="224624" y="6826"/>
                </a:lnTo>
                <a:lnTo>
                  <a:pt x="203249" y="6826"/>
                </a:lnTo>
                <a:lnTo>
                  <a:pt x="199770" y="11777"/>
                </a:lnTo>
                <a:lnTo>
                  <a:pt x="195427" y="18013"/>
                </a:lnTo>
                <a:lnTo>
                  <a:pt x="195384" y="51993"/>
                </a:lnTo>
                <a:lnTo>
                  <a:pt x="203343" y="63230"/>
                </a:lnTo>
                <a:lnTo>
                  <a:pt x="225243" y="63230"/>
                </a:lnTo>
                <a:lnTo>
                  <a:pt x="216723" y="70218"/>
                </a:lnTo>
                <a:close/>
              </a:path>
              <a:path w="283845" h="83185">
                <a:moveTo>
                  <a:pt x="225243" y="63230"/>
                </a:moveTo>
                <a:lnTo>
                  <a:pt x="214999" y="63230"/>
                </a:lnTo>
                <a:lnTo>
                  <a:pt x="218963" y="57589"/>
                </a:lnTo>
                <a:lnTo>
                  <a:pt x="222829" y="51993"/>
                </a:lnTo>
                <a:lnTo>
                  <a:pt x="222829" y="18013"/>
                </a:lnTo>
                <a:lnTo>
                  <a:pt x="218963" y="12420"/>
                </a:lnTo>
                <a:lnTo>
                  <a:pt x="214999" y="6826"/>
                </a:lnTo>
                <a:lnTo>
                  <a:pt x="224624" y="6826"/>
                </a:lnTo>
                <a:lnTo>
                  <a:pt x="225810" y="8503"/>
                </a:lnTo>
                <a:lnTo>
                  <a:pt x="228536" y="12717"/>
                </a:lnTo>
                <a:lnTo>
                  <a:pt x="230256" y="18749"/>
                </a:lnTo>
                <a:lnTo>
                  <a:pt x="231638" y="24781"/>
                </a:lnTo>
                <a:lnTo>
                  <a:pt x="231638" y="47155"/>
                </a:lnTo>
                <a:lnTo>
                  <a:pt x="226656" y="62070"/>
                </a:lnTo>
                <a:lnTo>
                  <a:pt x="225243" y="63230"/>
                </a:lnTo>
                <a:close/>
              </a:path>
              <a:path w="283845" h="83185">
                <a:moveTo>
                  <a:pt x="268704" y="70218"/>
                </a:moveTo>
                <a:lnTo>
                  <a:pt x="251188" y="70218"/>
                </a:lnTo>
                <a:lnTo>
                  <a:pt x="245485" y="63042"/>
                </a:lnTo>
                <a:lnTo>
                  <a:pt x="241554" y="55042"/>
                </a:lnTo>
                <a:lnTo>
                  <a:pt x="239535" y="45815"/>
                </a:lnTo>
                <a:lnTo>
                  <a:pt x="238791" y="38198"/>
                </a:lnTo>
                <a:lnTo>
                  <a:pt x="238685" y="22807"/>
                </a:lnTo>
                <a:lnTo>
                  <a:pt x="243699" y="7923"/>
                </a:lnTo>
                <a:lnTo>
                  <a:pt x="248666" y="3881"/>
                </a:lnTo>
                <a:lnTo>
                  <a:pt x="253632" y="0"/>
                </a:lnTo>
                <a:lnTo>
                  <a:pt x="266699" y="0"/>
                </a:lnTo>
                <a:lnTo>
                  <a:pt x="270882" y="2063"/>
                </a:lnTo>
                <a:lnTo>
                  <a:pt x="274822" y="4288"/>
                </a:lnTo>
                <a:lnTo>
                  <a:pt x="276610" y="6826"/>
                </a:lnTo>
                <a:lnTo>
                  <a:pt x="255230" y="6826"/>
                </a:lnTo>
                <a:lnTo>
                  <a:pt x="251752" y="11777"/>
                </a:lnTo>
                <a:lnTo>
                  <a:pt x="247409" y="18013"/>
                </a:lnTo>
                <a:lnTo>
                  <a:pt x="247365" y="51993"/>
                </a:lnTo>
                <a:lnTo>
                  <a:pt x="255324" y="63230"/>
                </a:lnTo>
                <a:lnTo>
                  <a:pt x="277224" y="63230"/>
                </a:lnTo>
                <a:lnTo>
                  <a:pt x="268704" y="70218"/>
                </a:lnTo>
                <a:close/>
              </a:path>
              <a:path w="283845" h="83185">
                <a:moveTo>
                  <a:pt x="277224" y="63230"/>
                </a:moveTo>
                <a:lnTo>
                  <a:pt x="266981" y="63230"/>
                </a:lnTo>
                <a:lnTo>
                  <a:pt x="270945" y="57589"/>
                </a:lnTo>
                <a:lnTo>
                  <a:pt x="274822" y="51993"/>
                </a:lnTo>
                <a:lnTo>
                  <a:pt x="274822" y="18013"/>
                </a:lnTo>
                <a:lnTo>
                  <a:pt x="270945" y="12420"/>
                </a:lnTo>
                <a:lnTo>
                  <a:pt x="266981" y="6826"/>
                </a:lnTo>
                <a:lnTo>
                  <a:pt x="276610" y="6826"/>
                </a:lnTo>
                <a:lnTo>
                  <a:pt x="277792" y="8503"/>
                </a:lnTo>
                <a:lnTo>
                  <a:pt x="280518" y="12717"/>
                </a:lnTo>
                <a:lnTo>
                  <a:pt x="282250" y="18749"/>
                </a:lnTo>
                <a:lnTo>
                  <a:pt x="283620" y="24781"/>
                </a:lnTo>
                <a:lnTo>
                  <a:pt x="283620" y="47155"/>
                </a:lnTo>
                <a:lnTo>
                  <a:pt x="278638" y="62070"/>
                </a:lnTo>
                <a:lnTo>
                  <a:pt x="277224" y="63230"/>
                </a:lnTo>
                <a:close/>
              </a:path>
            </a:pathLst>
          </a:custGeom>
          <a:solidFill>
            <a:srgbClr val="000000"/>
          </a:solidFill>
        </p:spPr>
        <p:txBody>
          <a:bodyPr wrap="square" lIns="0" tIns="0" rIns="0" bIns="0" rtlCol="0"/>
          <a:lstStyle/>
          <a:p>
            <a:endParaRPr/>
          </a:p>
        </p:txBody>
      </p:sp>
      <p:sp>
        <p:nvSpPr>
          <p:cNvPr id="182" name="object 48">
            <a:extLst>
              <a:ext uri="{FF2B5EF4-FFF2-40B4-BE49-F238E27FC236}">
                <a16:creationId xmlns:a16="http://schemas.microsoft.com/office/drawing/2014/main" id="{A22F23CF-8C53-A142-A2B2-4C374E446FFD}"/>
              </a:ext>
            </a:extLst>
          </p:cNvPr>
          <p:cNvSpPr/>
          <p:nvPr/>
        </p:nvSpPr>
        <p:spPr>
          <a:xfrm>
            <a:off x="3579778" y="3102385"/>
            <a:ext cx="420370" cy="73660"/>
          </a:xfrm>
          <a:custGeom>
            <a:avLst/>
            <a:gdLst/>
            <a:ahLst/>
            <a:cxnLst/>
            <a:rect l="l" t="t" r="r" b="b"/>
            <a:pathLst>
              <a:path w="420370" h="73660">
                <a:moveTo>
                  <a:pt x="13738" y="73329"/>
                </a:moveTo>
                <a:lnTo>
                  <a:pt x="0" y="73329"/>
                </a:lnTo>
                <a:lnTo>
                  <a:pt x="0" y="0"/>
                </a:lnTo>
                <a:lnTo>
                  <a:pt x="22142" y="0"/>
                </a:lnTo>
                <a:lnTo>
                  <a:pt x="26293" y="15606"/>
                </a:lnTo>
                <a:lnTo>
                  <a:pt x="13738" y="15606"/>
                </a:lnTo>
                <a:lnTo>
                  <a:pt x="13738" y="73329"/>
                </a:lnTo>
                <a:close/>
              </a:path>
              <a:path w="420370" h="73660">
                <a:moveTo>
                  <a:pt x="48388" y="50020"/>
                </a:moveTo>
                <a:lnTo>
                  <a:pt x="35447" y="50020"/>
                </a:lnTo>
                <a:lnTo>
                  <a:pt x="48619" y="0"/>
                </a:lnTo>
                <a:lnTo>
                  <a:pt x="70828" y="0"/>
                </a:lnTo>
                <a:lnTo>
                  <a:pt x="70828" y="15606"/>
                </a:lnTo>
                <a:lnTo>
                  <a:pt x="57056" y="15606"/>
                </a:lnTo>
                <a:lnTo>
                  <a:pt x="48388" y="50020"/>
                </a:lnTo>
                <a:close/>
              </a:path>
              <a:path w="420370" h="73660">
                <a:moveTo>
                  <a:pt x="42517" y="73329"/>
                </a:moveTo>
                <a:lnTo>
                  <a:pt x="28244" y="73329"/>
                </a:lnTo>
                <a:lnTo>
                  <a:pt x="13738" y="15606"/>
                </a:lnTo>
                <a:lnTo>
                  <a:pt x="26293" y="15606"/>
                </a:lnTo>
                <a:lnTo>
                  <a:pt x="35447" y="50020"/>
                </a:lnTo>
                <a:lnTo>
                  <a:pt x="48388" y="50020"/>
                </a:lnTo>
                <a:lnTo>
                  <a:pt x="42517" y="73329"/>
                </a:lnTo>
                <a:close/>
              </a:path>
              <a:path w="420370" h="73660">
                <a:moveTo>
                  <a:pt x="70828" y="73329"/>
                </a:moveTo>
                <a:lnTo>
                  <a:pt x="57056" y="73329"/>
                </a:lnTo>
                <a:lnTo>
                  <a:pt x="57056" y="15606"/>
                </a:lnTo>
                <a:lnTo>
                  <a:pt x="70828" y="15606"/>
                </a:lnTo>
                <a:lnTo>
                  <a:pt x="70828" y="73329"/>
                </a:lnTo>
                <a:close/>
              </a:path>
              <a:path w="420370" h="73660">
                <a:moveTo>
                  <a:pt x="101317" y="13005"/>
                </a:moveTo>
                <a:lnTo>
                  <a:pt x="87278" y="13005"/>
                </a:lnTo>
                <a:lnTo>
                  <a:pt x="87278" y="0"/>
                </a:lnTo>
                <a:lnTo>
                  <a:pt x="101317" y="0"/>
                </a:lnTo>
                <a:lnTo>
                  <a:pt x="101317" y="13005"/>
                </a:lnTo>
                <a:close/>
              </a:path>
              <a:path w="420370" h="73660">
                <a:moveTo>
                  <a:pt x="101317" y="73329"/>
                </a:moveTo>
                <a:lnTo>
                  <a:pt x="87278" y="73329"/>
                </a:lnTo>
                <a:lnTo>
                  <a:pt x="87278" y="20208"/>
                </a:lnTo>
                <a:lnTo>
                  <a:pt x="101317" y="20208"/>
                </a:lnTo>
                <a:lnTo>
                  <a:pt x="101317" y="73329"/>
                </a:lnTo>
                <a:close/>
              </a:path>
              <a:path w="420370" h="73660">
                <a:moveTo>
                  <a:pt x="130103" y="73329"/>
                </a:moveTo>
                <a:lnTo>
                  <a:pt x="116064" y="73329"/>
                </a:lnTo>
                <a:lnTo>
                  <a:pt x="116064" y="0"/>
                </a:lnTo>
                <a:lnTo>
                  <a:pt x="130103" y="0"/>
                </a:lnTo>
                <a:lnTo>
                  <a:pt x="130103" y="73329"/>
                </a:lnTo>
                <a:close/>
              </a:path>
              <a:path w="420370" h="73660">
                <a:moveTo>
                  <a:pt x="158889" y="73329"/>
                </a:moveTo>
                <a:lnTo>
                  <a:pt x="144850" y="73329"/>
                </a:lnTo>
                <a:lnTo>
                  <a:pt x="144850" y="59257"/>
                </a:lnTo>
                <a:lnTo>
                  <a:pt x="158889" y="59257"/>
                </a:lnTo>
                <a:lnTo>
                  <a:pt x="158889" y="73329"/>
                </a:lnTo>
                <a:close/>
              </a:path>
              <a:path w="420370" h="73660">
                <a:moveTo>
                  <a:pt x="213059" y="73329"/>
                </a:moveTo>
                <a:lnTo>
                  <a:pt x="198253" y="73329"/>
                </a:lnTo>
                <a:lnTo>
                  <a:pt x="198253" y="0"/>
                </a:lnTo>
                <a:lnTo>
                  <a:pt x="241171" y="0"/>
                </a:lnTo>
                <a:lnTo>
                  <a:pt x="246755" y="1967"/>
                </a:lnTo>
                <a:lnTo>
                  <a:pt x="251842" y="3934"/>
                </a:lnTo>
                <a:lnTo>
                  <a:pt x="257209" y="12405"/>
                </a:lnTo>
                <a:lnTo>
                  <a:pt x="213059" y="12405"/>
                </a:lnTo>
                <a:lnTo>
                  <a:pt x="213059" y="31012"/>
                </a:lnTo>
                <a:lnTo>
                  <a:pt x="256255" y="31012"/>
                </a:lnTo>
                <a:lnTo>
                  <a:pt x="248540" y="39549"/>
                </a:lnTo>
                <a:lnTo>
                  <a:pt x="238870" y="40950"/>
                </a:lnTo>
                <a:lnTo>
                  <a:pt x="241900" y="42717"/>
                </a:lnTo>
                <a:lnTo>
                  <a:pt x="213059" y="42717"/>
                </a:lnTo>
                <a:lnTo>
                  <a:pt x="213059" y="73329"/>
                </a:lnTo>
                <a:close/>
              </a:path>
              <a:path w="420370" h="73660">
                <a:moveTo>
                  <a:pt x="256255" y="31012"/>
                </a:moveTo>
                <a:lnTo>
                  <a:pt x="234668" y="31012"/>
                </a:lnTo>
                <a:lnTo>
                  <a:pt x="239970" y="29211"/>
                </a:lnTo>
                <a:lnTo>
                  <a:pt x="242971" y="24810"/>
                </a:lnTo>
                <a:lnTo>
                  <a:pt x="242971" y="17807"/>
                </a:lnTo>
                <a:lnTo>
                  <a:pt x="241004" y="15523"/>
                </a:lnTo>
                <a:lnTo>
                  <a:pt x="239327" y="13414"/>
                </a:lnTo>
                <a:lnTo>
                  <a:pt x="235435" y="12638"/>
                </a:lnTo>
                <a:lnTo>
                  <a:pt x="233634" y="12405"/>
                </a:lnTo>
                <a:lnTo>
                  <a:pt x="257209" y="12405"/>
                </a:lnTo>
                <a:lnTo>
                  <a:pt x="258244" y="14039"/>
                </a:lnTo>
                <a:lnTo>
                  <a:pt x="258244" y="28811"/>
                </a:lnTo>
                <a:lnTo>
                  <a:pt x="256255" y="31012"/>
                </a:lnTo>
                <a:close/>
              </a:path>
              <a:path w="420370" h="73660">
                <a:moveTo>
                  <a:pt x="264180" y="73329"/>
                </a:moveTo>
                <a:lnTo>
                  <a:pt x="246755" y="73329"/>
                </a:lnTo>
                <a:lnTo>
                  <a:pt x="235769" y="57356"/>
                </a:lnTo>
                <a:lnTo>
                  <a:pt x="230066" y="48819"/>
                </a:lnTo>
                <a:lnTo>
                  <a:pt x="225864" y="44351"/>
                </a:lnTo>
                <a:lnTo>
                  <a:pt x="221163" y="42717"/>
                </a:lnTo>
                <a:lnTo>
                  <a:pt x="241900" y="42717"/>
                </a:lnTo>
                <a:lnTo>
                  <a:pt x="243672" y="43751"/>
                </a:lnTo>
                <a:lnTo>
                  <a:pt x="249941" y="50552"/>
                </a:lnTo>
                <a:lnTo>
                  <a:pt x="264180" y="73329"/>
                </a:lnTo>
                <a:close/>
              </a:path>
              <a:path w="420370" h="73660">
                <a:moveTo>
                  <a:pt x="285107" y="73329"/>
                </a:moveTo>
                <a:lnTo>
                  <a:pt x="271368" y="73329"/>
                </a:lnTo>
                <a:lnTo>
                  <a:pt x="271368" y="0"/>
                </a:lnTo>
                <a:lnTo>
                  <a:pt x="293511" y="0"/>
                </a:lnTo>
                <a:lnTo>
                  <a:pt x="297662" y="15606"/>
                </a:lnTo>
                <a:lnTo>
                  <a:pt x="285107" y="15606"/>
                </a:lnTo>
                <a:lnTo>
                  <a:pt x="285107" y="73329"/>
                </a:lnTo>
                <a:close/>
              </a:path>
              <a:path w="420370" h="73660">
                <a:moveTo>
                  <a:pt x="319603" y="50020"/>
                </a:moveTo>
                <a:lnTo>
                  <a:pt x="306816" y="50020"/>
                </a:lnTo>
                <a:lnTo>
                  <a:pt x="319988" y="0"/>
                </a:lnTo>
                <a:lnTo>
                  <a:pt x="342197" y="0"/>
                </a:lnTo>
                <a:lnTo>
                  <a:pt x="342197" y="15606"/>
                </a:lnTo>
                <a:lnTo>
                  <a:pt x="328459" y="15606"/>
                </a:lnTo>
                <a:lnTo>
                  <a:pt x="319603" y="50020"/>
                </a:lnTo>
                <a:close/>
              </a:path>
              <a:path w="420370" h="73660">
                <a:moveTo>
                  <a:pt x="313604" y="73329"/>
                </a:moveTo>
                <a:lnTo>
                  <a:pt x="299613" y="73329"/>
                </a:lnTo>
                <a:lnTo>
                  <a:pt x="285107" y="15606"/>
                </a:lnTo>
                <a:lnTo>
                  <a:pt x="297662" y="15606"/>
                </a:lnTo>
                <a:lnTo>
                  <a:pt x="306816" y="50020"/>
                </a:lnTo>
                <a:lnTo>
                  <a:pt x="319603" y="50020"/>
                </a:lnTo>
                <a:lnTo>
                  <a:pt x="313604" y="73329"/>
                </a:lnTo>
                <a:close/>
              </a:path>
              <a:path w="420370" h="73660">
                <a:moveTo>
                  <a:pt x="342197" y="73329"/>
                </a:moveTo>
                <a:lnTo>
                  <a:pt x="328459" y="73329"/>
                </a:lnTo>
                <a:lnTo>
                  <a:pt x="328459" y="15606"/>
                </a:lnTo>
                <a:lnTo>
                  <a:pt x="342197" y="15606"/>
                </a:lnTo>
                <a:lnTo>
                  <a:pt x="342197" y="73329"/>
                </a:lnTo>
                <a:close/>
              </a:path>
              <a:path w="420370" h="73660">
                <a:moveTo>
                  <a:pt x="383757" y="73329"/>
                </a:moveTo>
                <a:lnTo>
                  <a:pt x="358780" y="73329"/>
                </a:lnTo>
                <a:lnTo>
                  <a:pt x="358780" y="0"/>
                </a:lnTo>
                <a:lnTo>
                  <a:pt x="396795" y="0"/>
                </a:lnTo>
                <a:lnTo>
                  <a:pt x="405365" y="1433"/>
                </a:lnTo>
                <a:lnTo>
                  <a:pt x="408733" y="3734"/>
                </a:lnTo>
                <a:lnTo>
                  <a:pt x="412101" y="5986"/>
                </a:lnTo>
                <a:lnTo>
                  <a:pt x="414352" y="9870"/>
                </a:lnTo>
                <a:lnTo>
                  <a:pt x="415835" y="12205"/>
                </a:lnTo>
                <a:lnTo>
                  <a:pt x="373586" y="12205"/>
                </a:lnTo>
                <a:lnTo>
                  <a:pt x="373586" y="29145"/>
                </a:lnTo>
                <a:lnTo>
                  <a:pt x="413221" y="29145"/>
                </a:lnTo>
                <a:lnTo>
                  <a:pt x="411068" y="32213"/>
                </a:lnTo>
                <a:lnTo>
                  <a:pt x="406299" y="34347"/>
                </a:lnTo>
                <a:lnTo>
                  <a:pt x="413002" y="36314"/>
                </a:lnTo>
                <a:lnTo>
                  <a:pt x="416859" y="41350"/>
                </a:lnTo>
                <a:lnTo>
                  <a:pt x="373586" y="41350"/>
                </a:lnTo>
                <a:lnTo>
                  <a:pt x="373586" y="60958"/>
                </a:lnTo>
                <a:lnTo>
                  <a:pt x="418051" y="60958"/>
                </a:lnTo>
                <a:lnTo>
                  <a:pt x="417591" y="61791"/>
                </a:lnTo>
                <a:lnTo>
                  <a:pt x="415570" y="66527"/>
                </a:lnTo>
                <a:lnTo>
                  <a:pt x="407500" y="72162"/>
                </a:lnTo>
                <a:lnTo>
                  <a:pt x="397896" y="73229"/>
                </a:lnTo>
                <a:lnTo>
                  <a:pt x="383757" y="73329"/>
                </a:lnTo>
                <a:close/>
              </a:path>
              <a:path w="420370" h="73660">
                <a:moveTo>
                  <a:pt x="413221" y="29145"/>
                </a:moveTo>
                <a:lnTo>
                  <a:pt x="391960" y="29145"/>
                </a:lnTo>
                <a:lnTo>
                  <a:pt x="394061" y="28911"/>
                </a:lnTo>
                <a:lnTo>
                  <a:pt x="397862" y="28269"/>
                </a:lnTo>
                <a:lnTo>
                  <a:pt x="400030" y="26277"/>
                </a:lnTo>
                <a:lnTo>
                  <a:pt x="402197" y="24109"/>
                </a:lnTo>
                <a:lnTo>
                  <a:pt x="402197" y="17140"/>
                </a:lnTo>
                <a:lnTo>
                  <a:pt x="398463" y="12905"/>
                </a:lnTo>
                <a:lnTo>
                  <a:pt x="394761" y="12438"/>
                </a:lnTo>
                <a:lnTo>
                  <a:pt x="392560" y="12205"/>
                </a:lnTo>
                <a:lnTo>
                  <a:pt x="415835" y="12205"/>
                </a:lnTo>
                <a:lnTo>
                  <a:pt x="416603" y="13414"/>
                </a:lnTo>
                <a:lnTo>
                  <a:pt x="416603" y="23609"/>
                </a:lnTo>
                <a:lnTo>
                  <a:pt x="413836" y="28269"/>
                </a:lnTo>
                <a:lnTo>
                  <a:pt x="413221" y="29145"/>
                </a:lnTo>
                <a:close/>
              </a:path>
              <a:path w="420370" h="73660">
                <a:moveTo>
                  <a:pt x="418051" y="60958"/>
                </a:moveTo>
                <a:lnTo>
                  <a:pt x="395308" y="60958"/>
                </a:lnTo>
                <a:lnTo>
                  <a:pt x="397462" y="60524"/>
                </a:lnTo>
                <a:lnTo>
                  <a:pt x="400764" y="59924"/>
                </a:lnTo>
                <a:lnTo>
                  <a:pt x="402735" y="57590"/>
                </a:lnTo>
                <a:lnTo>
                  <a:pt x="404899" y="55255"/>
                </a:lnTo>
                <a:lnTo>
                  <a:pt x="404899" y="48053"/>
                </a:lnTo>
                <a:lnTo>
                  <a:pt x="403278" y="45718"/>
                </a:lnTo>
                <a:lnTo>
                  <a:pt x="401697" y="43124"/>
                </a:lnTo>
                <a:lnTo>
                  <a:pt x="398679" y="42400"/>
                </a:lnTo>
                <a:lnTo>
                  <a:pt x="395308" y="41350"/>
                </a:lnTo>
                <a:lnTo>
                  <a:pt x="416859" y="41350"/>
                </a:lnTo>
                <a:lnTo>
                  <a:pt x="420205" y="45718"/>
                </a:lnTo>
                <a:lnTo>
                  <a:pt x="420205" y="57056"/>
                </a:lnTo>
                <a:lnTo>
                  <a:pt x="418051" y="60958"/>
                </a:lnTo>
                <a:close/>
              </a:path>
            </a:pathLst>
          </a:custGeom>
          <a:solidFill>
            <a:srgbClr val="000000"/>
          </a:solidFill>
        </p:spPr>
        <p:txBody>
          <a:bodyPr wrap="square" lIns="0" tIns="0" rIns="0" bIns="0" rtlCol="0"/>
          <a:lstStyle/>
          <a:p>
            <a:endParaRPr/>
          </a:p>
        </p:txBody>
      </p:sp>
      <p:grpSp>
        <p:nvGrpSpPr>
          <p:cNvPr id="183" name="object 49">
            <a:extLst>
              <a:ext uri="{FF2B5EF4-FFF2-40B4-BE49-F238E27FC236}">
                <a16:creationId xmlns:a16="http://schemas.microsoft.com/office/drawing/2014/main" id="{9BA57CCA-9F5E-6244-8B19-F2B3BB4B6744}"/>
              </a:ext>
            </a:extLst>
          </p:cNvPr>
          <p:cNvGrpSpPr/>
          <p:nvPr/>
        </p:nvGrpSpPr>
        <p:grpSpPr>
          <a:xfrm>
            <a:off x="5728008" y="930145"/>
            <a:ext cx="295910" cy="74930"/>
            <a:chOff x="5790354" y="1678297"/>
            <a:chExt cx="295910" cy="74930"/>
          </a:xfrm>
        </p:grpSpPr>
        <p:sp>
          <p:nvSpPr>
            <p:cNvPr id="184" name="object 50">
              <a:extLst>
                <a:ext uri="{FF2B5EF4-FFF2-40B4-BE49-F238E27FC236}">
                  <a16:creationId xmlns:a16="http://schemas.microsoft.com/office/drawing/2014/main" id="{CD670C26-7B43-C94D-BDE3-6BCBAD43BE45}"/>
                </a:ext>
              </a:extLst>
            </p:cNvPr>
            <p:cNvSpPr/>
            <p:nvPr/>
          </p:nvSpPr>
          <p:spPr>
            <a:xfrm>
              <a:off x="5790354" y="1693883"/>
              <a:ext cx="51435" cy="51435"/>
            </a:xfrm>
            <a:custGeom>
              <a:avLst/>
              <a:gdLst/>
              <a:ahLst/>
              <a:cxnLst/>
              <a:rect l="l" t="t" r="r" b="b"/>
              <a:pathLst>
                <a:path w="51435" h="51435">
                  <a:moveTo>
                    <a:pt x="51408" y="51102"/>
                  </a:moveTo>
                  <a:lnTo>
                    <a:pt x="0" y="51102"/>
                  </a:lnTo>
                  <a:lnTo>
                    <a:pt x="0" y="0"/>
                  </a:lnTo>
                  <a:lnTo>
                    <a:pt x="51408" y="0"/>
                  </a:lnTo>
                  <a:lnTo>
                    <a:pt x="51408" y="51102"/>
                  </a:lnTo>
                  <a:close/>
                </a:path>
              </a:pathLst>
            </a:custGeom>
            <a:solidFill>
              <a:srgbClr val="00C2A4"/>
            </a:solidFill>
          </p:spPr>
          <p:txBody>
            <a:bodyPr wrap="square" lIns="0" tIns="0" rIns="0" bIns="0" rtlCol="0"/>
            <a:lstStyle/>
            <a:p>
              <a:endParaRPr/>
            </a:p>
          </p:txBody>
        </p:sp>
        <p:pic>
          <p:nvPicPr>
            <p:cNvPr id="185" name="object 51">
              <a:extLst>
                <a:ext uri="{FF2B5EF4-FFF2-40B4-BE49-F238E27FC236}">
                  <a16:creationId xmlns:a16="http://schemas.microsoft.com/office/drawing/2014/main" id="{16590CDC-8355-AE45-A94D-8B03BE285B12}"/>
                </a:ext>
              </a:extLst>
            </p:cNvPr>
            <p:cNvPicPr/>
            <p:nvPr/>
          </p:nvPicPr>
          <p:blipFill>
            <a:blip r:embed="rId4" cstate="print"/>
            <a:stretch>
              <a:fillRect/>
            </a:stretch>
          </p:blipFill>
          <p:spPr>
            <a:xfrm>
              <a:off x="5867136" y="1678297"/>
              <a:ext cx="219130" cy="74897"/>
            </a:xfrm>
            <a:prstGeom prst="rect">
              <a:avLst/>
            </a:prstGeom>
          </p:spPr>
        </p:pic>
      </p:grpSp>
      <p:grpSp>
        <p:nvGrpSpPr>
          <p:cNvPr id="186" name="object 52">
            <a:extLst>
              <a:ext uri="{FF2B5EF4-FFF2-40B4-BE49-F238E27FC236}">
                <a16:creationId xmlns:a16="http://schemas.microsoft.com/office/drawing/2014/main" id="{F08951F0-D95E-B246-AC18-29B7B63B8950}"/>
              </a:ext>
            </a:extLst>
          </p:cNvPr>
          <p:cNvGrpSpPr/>
          <p:nvPr/>
        </p:nvGrpSpPr>
        <p:grpSpPr>
          <a:xfrm>
            <a:off x="5728008" y="1115935"/>
            <a:ext cx="295275" cy="74930"/>
            <a:chOff x="5790354" y="1864087"/>
            <a:chExt cx="295275" cy="74930"/>
          </a:xfrm>
        </p:grpSpPr>
        <p:sp>
          <p:nvSpPr>
            <p:cNvPr id="187" name="object 53">
              <a:extLst>
                <a:ext uri="{FF2B5EF4-FFF2-40B4-BE49-F238E27FC236}">
                  <a16:creationId xmlns:a16="http://schemas.microsoft.com/office/drawing/2014/main" id="{973AF98A-8BD8-794E-B445-599CCD3F8B73}"/>
                </a:ext>
              </a:extLst>
            </p:cNvPr>
            <p:cNvSpPr/>
            <p:nvPr/>
          </p:nvSpPr>
          <p:spPr>
            <a:xfrm>
              <a:off x="5790354" y="1879306"/>
              <a:ext cx="51435" cy="51435"/>
            </a:xfrm>
            <a:custGeom>
              <a:avLst/>
              <a:gdLst/>
              <a:ahLst/>
              <a:cxnLst/>
              <a:rect l="l" t="t" r="r" b="b"/>
              <a:pathLst>
                <a:path w="51435" h="51435">
                  <a:moveTo>
                    <a:pt x="51408" y="51102"/>
                  </a:moveTo>
                  <a:lnTo>
                    <a:pt x="0" y="51102"/>
                  </a:lnTo>
                  <a:lnTo>
                    <a:pt x="0" y="0"/>
                  </a:lnTo>
                  <a:lnTo>
                    <a:pt x="51408" y="0"/>
                  </a:lnTo>
                  <a:lnTo>
                    <a:pt x="51408" y="51102"/>
                  </a:lnTo>
                  <a:close/>
                </a:path>
              </a:pathLst>
            </a:custGeom>
            <a:solidFill>
              <a:srgbClr val="69005B"/>
            </a:solidFill>
          </p:spPr>
          <p:txBody>
            <a:bodyPr wrap="square" lIns="0" tIns="0" rIns="0" bIns="0" rtlCol="0"/>
            <a:lstStyle/>
            <a:p>
              <a:endParaRPr/>
            </a:p>
          </p:txBody>
        </p:sp>
        <p:pic>
          <p:nvPicPr>
            <p:cNvPr id="188" name="object 54">
              <a:extLst>
                <a:ext uri="{FF2B5EF4-FFF2-40B4-BE49-F238E27FC236}">
                  <a16:creationId xmlns:a16="http://schemas.microsoft.com/office/drawing/2014/main" id="{2451619F-AE66-4A44-987D-BF26ACC7F893}"/>
                </a:ext>
              </a:extLst>
            </p:cNvPr>
            <p:cNvPicPr/>
            <p:nvPr/>
          </p:nvPicPr>
          <p:blipFill>
            <a:blip r:embed="rId5" cstate="print"/>
            <a:stretch>
              <a:fillRect/>
            </a:stretch>
          </p:blipFill>
          <p:spPr>
            <a:xfrm>
              <a:off x="5867136" y="1864087"/>
              <a:ext cx="218230" cy="74897"/>
            </a:xfrm>
            <a:prstGeom prst="rect">
              <a:avLst/>
            </a:prstGeom>
          </p:spPr>
        </p:pic>
      </p:grpSp>
      <p:grpSp>
        <p:nvGrpSpPr>
          <p:cNvPr id="189" name="object 55">
            <a:extLst>
              <a:ext uri="{FF2B5EF4-FFF2-40B4-BE49-F238E27FC236}">
                <a16:creationId xmlns:a16="http://schemas.microsoft.com/office/drawing/2014/main" id="{1AE6B4FC-2533-6B4F-9183-9023BDA3AE7F}"/>
              </a:ext>
            </a:extLst>
          </p:cNvPr>
          <p:cNvGrpSpPr/>
          <p:nvPr/>
        </p:nvGrpSpPr>
        <p:grpSpPr>
          <a:xfrm>
            <a:off x="5728008" y="1301824"/>
            <a:ext cx="295910" cy="74930"/>
            <a:chOff x="5790354" y="2049976"/>
            <a:chExt cx="295910" cy="74930"/>
          </a:xfrm>
        </p:grpSpPr>
        <p:sp>
          <p:nvSpPr>
            <p:cNvPr id="190" name="object 56">
              <a:extLst>
                <a:ext uri="{FF2B5EF4-FFF2-40B4-BE49-F238E27FC236}">
                  <a16:creationId xmlns:a16="http://schemas.microsoft.com/office/drawing/2014/main" id="{32715078-D5ED-584F-A3DB-B827EE4D02D4}"/>
                </a:ext>
              </a:extLst>
            </p:cNvPr>
            <p:cNvSpPr/>
            <p:nvPr/>
          </p:nvSpPr>
          <p:spPr>
            <a:xfrm>
              <a:off x="5790354" y="2065879"/>
              <a:ext cx="51435" cy="51435"/>
            </a:xfrm>
            <a:custGeom>
              <a:avLst/>
              <a:gdLst/>
              <a:ahLst/>
              <a:cxnLst/>
              <a:rect l="l" t="t" r="r" b="b"/>
              <a:pathLst>
                <a:path w="51435" h="51435">
                  <a:moveTo>
                    <a:pt x="51408" y="51102"/>
                  </a:moveTo>
                  <a:lnTo>
                    <a:pt x="0" y="51102"/>
                  </a:lnTo>
                  <a:lnTo>
                    <a:pt x="0" y="0"/>
                  </a:lnTo>
                  <a:lnTo>
                    <a:pt x="51408" y="0"/>
                  </a:lnTo>
                  <a:lnTo>
                    <a:pt x="51408" y="51102"/>
                  </a:lnTo>
                  <a:close/>
                </a:path>
              </a:pathLst>
            </a:custGeom>
            <a:solidFill>
              <a:srgbClr val="DD8AA4"/>
            </a:solidFill>
          </p:spPr>
          <p:txBody>
            <a:bodyPr wrap="square" lIns="0" tIns="0" rIns="0" bIns="0" rtlCol="0"/>
            <a:lstStyle/>
            <a:p>
              <a:endParaRPr/>
            </a:p>
          </p:txBody>
        </p:sp>
        <p:pic>
          <p:nvPicPr>
            <p:cNvPr id="226" name="object 57">
              <a:extLst>
                <a:ext uri="{FF2B5EF4-FFF2-40B4-BE49-F238E27FC236}">
                  <a16:creationId xmlns:a16="http://schemas.microsoft.com/office/drawing/2014/main" id="{5B139698-4EF1-0443-BD25-8CDC759EA48F}"/>
                </a:ext>
              </a:extLst>
            </p:cNvPr>
            <p:cNvPicPr/>
            <p:nvPr/>
          </p:nvPicPr>
          <p:blipFill>
            <a:blip r:embed="rId6" cstate="print"/>
            <a:stretch>
              <a:fillRect/>
            </a:stretch>
          </p:blipFill>
          <p:spPr>
            <a:xfrm>
              <a:off x="5867136" y="2049976"/>
              <a:ext cx="218663" cy="74897"/>
            </a:xfrm>
            <a:prstGeom prst="rect">
              <a:avLst/>
            </a:prstGeom>
          </p:spPr>
        </p:pic>
      </p:grpSp>
      <p:grpSp>
        <p:nvGrpSpPr>
          <p:cNvPr id="227" name="object 58">
            <a:extLst>
              <a:ext uri="{FF2B5EF4-FFF2-40B4-BE49-F238E27FC236}">
                <a16:creationId xmlns:a16="http://schemas.microsoft.com/office/drawing/2014/main" id="{835436CA-041D-5E47-924D-967856E05F43}"/>
              </a:ext>
            </a:extLst>
          </p:cNvPr>
          <p:cNvGrpSpPr/>
          <p:nvPr/>
        </p:nvGrpSpPr>
        <p:grpSpPr>
          <a:xfrm>
            <a:off x="5728008" y="1487515"/>
            <a:ext cx="296545" cy="74930"/>
            <a:chOff x="5790354" y="2235667"/>
            <a:chExt cx="296545" cy="74930"/>
          </a:xfrm>
        </p:grpSpPr>
        <p:sp>
          <p:nvSpPr>
            <p:cNvPr id="229" name="object 59">
              <a:extLst>
                <a:ext uri="{FF2B5EF4-FFF2-40B4-BE49-F238E27FC236}">
                  <a16:creationId xmlns:a16="http://schemas.microsoft.com/office/drawing/2014/main" id="{AA9FEF24-940C-694B-96F2-FD2AC9D78814}"/>
                </a:ext>
              </a:extLst>
            </p:cNvPr>
            <p:cNvSpPr/>
            <p:nvPr/>
          </p:nvSpPr>
          <p:spPr>
            <a:xfrm>
              <a:off x="5790354" y="2251263"/>
              <a:ext cx="51435" cy="51435"/>
            </a:xfrm>
            <a:custGeom>
              <a:avLst/>
              <a:gdLst/>
              <a:ahLst/>
              <a:cxnLst/>
              <a:rect l="l" t="t" r="r" b="b"/>
              <a:pathLst>
                <a:path w="51435" h="51435">
                  <a:moveTo>
                    <a:pt x="51408" y="51102"/>
                  </a:moveTo>
                  <a:lnTo>
                    <a:pt x="0" y="51102"/>
                  </a:lnTo>
                  <a:lnTo>
                    <a:pt x="0" y="0"/>
                  </a:lnTo>
                  <a:lnTo>
                    <a:pt x="51408" y="0"/>
                  </a:lnTo>
                  <a:lnTo>
                    <a:pt x="51408" y="51102"/>
                  </a:lnTo>
                  <a:close/>
                </a:path>
              </a:pathLst>
            </a:custGeom>
            <a:solidFill>
              <a:srgbClr val="4A2413"/>
            </a:solidFill>
          </p:spPr>
          <p:txBody>
            <a:bodyPr wrap="square" lIns="0" tIns="0" rIns="0" bIns="0" rtlCol="0"/>
            <a:lstStyle/>
            <a:p>
              <a:endParaRPr/>
            </a:p>
          </p:txBody>
        </p:sp>
        <p:pic>
          <p:nvPicPr>
            <p:cNvPr id="230" name="object 60">
              <a:extLst>
                <a:ext uri="{FF2B5EF4-FFF2-40B4-BE49-F238E27FC236}">
                  <a16:creationId xmlns:a16="http://schemas.microsoft.com/office/drawing/2014/main" id="{7ECF9D71-4405-C647-9AF1-60B16F0DCB85}"/>
                </a:ext>
              </a:extLst>
            </p:cNvPr>
            <p:cNvPicPr/>
            <p:nvPr/>
          </p:nvPicPr>
          <p:blipFill>
            <a:blip r:embed="rId7" cstate="print"/>
            <a:stretch>
              <a:fillRect/>
            </a:stretch>
          </p:blipFill>
          <p:spPr>
            <a:xfrm>
              <a:off x="5867136" y="2235667"/>
              <a:ext cx="219530" cy="74897"/>
            </a:xfrm>
            <a:prstGeom prst="rect">
              <a:avLst/>
            </a:prstGeom>
          </p:spPr>
        </p:pic>
      </p:grpSp>
      <p:grpSp>
        <p:nvGrpSpPr>
          <p:cNvPr id="231" name="object 61">
            <a:extLst>
              <a:ext uri="{FF2B5EF4-FFF2-40B4-BE49-F238E27FC236}">
                <a16:creationId xmlns:a16="http://schemas.microsoft.com/office/drawing/2014/main" id="{571B93A9-ADEA-F948-966E-50A23A6C0FAF}"/>
              </a:ext>
            </a:extLst>
          </p:cNvPr>
          <p:cNvGrpSpPr/>
          <p:nvPr/>
        </p:nvGrpSpPr>
        <p:grpSpPr>
          <a:xfrm>
            <a:off x="5728008" y="1673305"/>
            <a:ext cx="295910" cy="74930"/>
            <a:chOff x="5790354" y="2421457"/>
            <a:chExt cx="295910" cy="74930"/>
          </a:xfrm>
        </p:grpSpPr>
        <p:sp>
          <p:nvSpPr>
            <p:cNvPr id="232" name="object 62">
              <a:extLst>
                <a:ext uri="{FF2B5EF4-FFF2-40B4-BE49-F238E27FC236}">
                  <a16:creationId xmlns:a16="http://schemas.microsoft.com/office/drawing/2014/main" id="{65A06376-F78C-4E4B-8BA9-8EFA85B87193}"/>
                </a:ext>
              </a:extLst>
            </p:cNvPr>
            <p:cNvSpPr/>
            <p:nvPr/>
          </p:nvSpPr>
          <p:spPr>
            <a:xfrm>
              <a:off x="5790354" y="2436646"/>
              <a:ext cx="51435" cy="51435"/>
            </a:xfrm>
            <a:custGeom>
              <a:avLst/>
              <a:gdLst/>
              <a:ahLst/>
              <a:cxnLst/>
              <a:rect l="l" t="t" r="r" b="b"/>
              <a:pathLst>
                <a:path w="51435" h="51435">
                  <a:moveTo>
                    <a:pt x="51408" y="51102"/>
                  </a:moveTo>
                  <a:lnTo>
                    <a:pt x="0" y="51102"/>
                  </a:lnTo>
                  <a:lnTo>
                    <a:pt x="0" y="0"/>
                  </a:lnTo>
                  <a:lnTo>
                    <a:pt x="51408" y="0"/>
                  </a:lnTo>
                  <a:lnTo>
                    <a:pt x="51408" y="51102"/>
                  </a:lnTo>
                  <a:close/>
                </a:path>
              </a:pathLst>
            </a:custGeom>
            <a:solidFill>
              <a:srgbClr val="FFAB16"/>
            </a:solidFill>
          </p:spPr>
          <p:txBody>
            <a:bodyPr wrap="square" lIns="0" tIns="0" rIns="0" bIns="0" rtlCol="0"/>
            <a:lstStyle/>
            <a:p>
              <a:endParaRPr/>
            </a:p>
          </p:txBody>
        </p:sp>
        <p:pic>
          <p:nvPicPr>
            <p:cNvPr id="233" name="object 63">
              <a:extLst>
                <a:ext uri="{FF2B5EF4-FFF2-40B4-BE49-F238E27FC236}">
                  <a16:creationId xmlns:a16="http://schemas.microsoft.com/office/drawing/2014/main" id="{45CB7E47-CF3F-E64A-B8F7-CF748F8EF9E5}"/>
                </a:ext>
              </a:extLst>
            </p:cNvPr>
            <p:cNvPicPr/>
            <p:nvPr/>
          </p:nvPicPr>
          <p:blipFill>
            <a:blip r:embed="rId8" cstate="print"/>
            <a:stretch>
              <a:fillRect/>
            </a:stretch>
          </p:blipFill>
          <p:spPr>
            <a:xfrm>
              <a:off x="5867136" y="2421457"/>
              <a:ext cx="218930" cy="74897"/>
            </a:xfrm>
            <a:prstGeom prst="rect">
              <a:avLst/>
            </a:prstGeom>
          </p:spPr>
        </p:pic>
      </p:grpSp>
      <p:grpSp>
        <p:nvGrpSpPr>
          <p:cNvPr id="234" name="object 64">
            <a:extLst>
              <a:ext uri="{FF2B5EF4-FFF2-40B4-BE49-F238E27FC236}">
                <a16:creationId xmlns:a16="http://schemas.microsoft.com/office/drawing/2014/main" id="{F30F6321-ED55-3B4F-88CA-1C400566C1CA}"/>
              </a:ext>
            </a:extLst>
          </p:cNvPr>
          <p:cNvGrpSpPr/>
          <p:nvPr/>
        </p:nvGrpSpPr>
        <p:grpSpPr>
          <a:xfrm>
            <a:off x="5728008" y="1859167"/>
            <a:ext cx="295910" cy="74930"/>
            <a:chOff x="5790354" y="2607319"/>
            <a:chExt cx="295910" cy="74930"/>
          </a:xfrm>
        </p:grpSpPr>
        <p:sp>
          <p:nvSpPr>
            <p:cNvPr id="235" name="object 65">
              <a:extLst>
                <a:ext uri="{FF2B5EF4-FFF2-40B4-BE49-F238E27FC236}">
                  <a16:creationId xmlns:a16="http://schemas.microsoft.com/office/drawing/2014/main" id="{7ABF8789-C734-D145-AB30-ED94F2C879AC}"/>
                </a:ext>
              </a:extLst>
            </p:cNvPr>
            <p:cNvSpPr/>
            <p:nvPr/>
          </p:nvSpPr>
          <p:spPr>
            <a:xfrm>
              <a:off x="5790354" y="2623536"/>
              <a:ext cx="51435" cy="50800"/>
            </a:xfrm>
            <a:custGeom>
              <a:avLst/>
              <a:gdLst/>
              <a:ahLst/>
              <a:cxnLst/>
              <a:rect l="l" t="t" r="r" b="b"/>
              <a:pathLst>
                <a:path w="51435" h="50800">
                  <a:moveTo>
                    <a:pt x="51408" y="50794"/>
                  </a:moveTo>
                  <a:lnTo>
                    <a:pt x="0" y="50794"/>
                  </a:lnTo>
                  <a:lnTo>
                    <a:pt x="0" y="0"/>
                  </a:lnTo>
                  <a:lnTo>
                    <a:pt x="51408" y="0"/>
                  </a:lnTo>
                  <a:lnTo>
                    <a:pt x="51408" y="50794"/>
                  </a:lnTo>
                  <a:close/>
                </a:path>
              </a:pathLst>
            </a:custGeom>
            <a:solidFill>
              <a:srgbClr val="002A5E"/>
            </a:solidFill>
          </p:spPr>
          <p:txBody>
            <a:bodyPr wrap="square" lIns="0" tIns="0" rIns="0" bIns="0" rtlCol="0"/>
            <a:lstStyle/>
            <a:p>
              <a:endParaRPr/>
            </a:p>
          </p:txBody>
        </p:sp>
        <p:pic>
          <p:nvPicPr>
            <p:cNvPr id="236" name="object 66">
              <a:extLst>
                <a:ext uri="{FF2B5EF4-FFF2-40B4-BE49-F238E27FC236}">
                  <a16:creationId xmlns:a16="http://schemas.microsoft.com/office/drawing/2014/main" id="{E80C5DA2-4004-7647-A459-8D668C315B28}"/>
                </a:ext>
              </a:extLst>
            </p:cNvPr>
            <p:cNvPicPr/>
            <p:nvPr/>
          </p:nvPicPr>
          <p:blipFill>
            <a:blip r:embed="rId9" cstate="print"/>
            <a:stretch>
              <a:fillRect/>
            </a:stretch>
          </p:blipFill>
          <p:spPr>
            <a:xfrm>
              <a:off x="5867130" y="2607319"/>
              <a:ext cx="218864" cy="74723"/>
            </a:xfrm>
            <a:prstGeom prst="rect">
              <a:avLst/>
            </a:prstGeom>
          </p:spPr>
        </p:pic>
      </p:grpSp>
      <p:grpSp>
        <p:nvGrpSpPr>
          <p:cNvPr id="237" name="object 67">
            <a:extLst>
              <a:ext uri="{FF2B5EF4-FFF2-40B4-BE49-F238E27FC236}">
                <a16:creationId xmlns:a16="http://schemas.microsoft.com/office/drawing/2014/main" id="{5FABF815-3EBC-334A-9B0D-FCC08E3BCA2B}"/>
              </a:ext>
            </a:extLst>
          </p:cNvPr>
          <p:cNvGrpSpPr/>
          <p:nvPr/>
        </p:nvGrpSpPr>
        <p:grpSpPr>
          <a:xfrm>
            <a:off x="5728008" y="2044885"/>
            <a:ext cx="295910" cy="74930"/>
            <a:chOff x="5790354" y="2793037"/>
            <a:chExt cx="295910" cy="74930"/>
          </a:xfrm>
        </p:grpSpPr>
        <p:sp>
          <p:nvSpPr>
            <p:cNvPr id="238" name="object 68">
              <a:extLst>
                <a:ext uri="{FF2B5EF4-FFF2-40B4-BE49-F238E27FC236}">
                  <a16:creationId xmlns:a16="http://schemas.microsoft.com/office/drawing/2014/main" id="{A12B9D26-764C-1249-AC55-F36C44A6690E}"/>
                </a:ext>
              </a:extLst>
            </p:cNvPr>
            <p:cNvSpPr/>
            <p:nvPr/>
          </p:nvSpPr>
          <p:spPr>
            <a:xfrm>
              <a:off x="5790354" y="2808642"/>
              <a:ext cx="51435" cy="51435"/>
            </a:xfrm>
            <a:custGeom>
              <a:avLst/>
              <a:gdLst/>
              <a:ahLst/>
              <a:cxnLst/>
              <a:rect l="l" t="t" r="r" b="b"/>
              <a:pathLst>
                <a:path w="51435" h="51435">
                  <a:moveTo>
                    <a:pt x="51408" y="51102"/>
                  </a:moveTo>
                  <a:lnTo>
                    <a:pt x="0" y="51102"/>
                  </a:lnTo>
                  <a:lnTo>
                    <a:pt x="0" y="0"/>
                  </a:lnTo>
                  <a:lnTo>
                    <a:pt x="51408" y="0"/>
                  </a:lnTo>
                  <a:lnTo>
                    <a:pt x="51408" y="51102"/>
                  </a:lnTo>
                  <a:close/>
                </a:path>
              </a:pathLst>
            </a:custGeom>
            <a:solidFill>
              <a:srgbClr val="4E99C0"/>
            </a:solidFill>
          </p:spPr>
          <p:txBody>
            <a:bodyPr wrap="square" lIns="0" tIns="0" rIns="0" bIns="0" rtlCol="0"/>
            <a:lstStyle/>
            <a:p>
              <a:endParaRPr/>
            </a:p>
          </p:txBody>
        </p:sp>
        <p:pic>
          <p:nvPicPr>
            <p:cNvPr id="239" name="object 69">
              <a:extLst>
                <a:ext uri="{FF2B5EF4-FFF2-40B4-BE49-F238E27FC236}">
                  <a16:creationId xmlns:a16="http://schemas.microsoft.com/office/drawing/2014/main" id="{5AAC923E-F22E-D945-B775-1B5AAC1760ED}"/>
                </a:ext>
              </a:extLst>
            </p:cNvPr>
            <p:cNvPicPr/>
            <p:nvPr/>
          </p:nvPicPr>
          <p:blipFill>
            <a:blip r:embed="rId10" cstate="print"/>
            <a:stretch>
              <a:fillRect/>
            </a:stretch>
          </p:blipFill>
          <p:spPr>
            <a:xfrm>
              <a:off x="5867136" y="2793037"/>
              <a:ext cx="219130" cy="74897"/>
            </a:xfrm>
            <a:prstGeom prst="rect">
              <a:avLst/>
            </a:prstGeom>
          </p:spPr>
        </p:pic>
      </p:grpSp>
      <p:pic>
        <p:nvPicPr>
          <p:cNvPr id="240" name="object 70">
            <a:extLst>
              <a:ext uri="{FF2B5EF4-FFF2-40B4-BE49-F238E27FC236}">
                <a16:creationId xmlns:a16="http://schemas.microsoft.com/office/drawing/2014/main" id="{9F9E83EB-F622-EC4A-B018-18DD5CB2F125}"/>
              </a:ext>
            </a:extLst>
          </p:cNvPr>
          <p:cNvPicPr/>
          <p:nvPr/>
        </p:nvPicPr>
        <p:blipFill>
          <a:blip r:embed="rId11" cstate="print"/>
          <a:stretch>
            <a:fillRect/>
          </a:stretch>
        </p:blipFill>
        <p:spPr>
          <a:xfrm>
            <a:off x="444197" y="521054"/>
            <a:ext cx="3661233" cy="94035"/>
          </a:xfrm>
          <a:prstGeom prst="rect">
            <a:avLst/>
          </a:prstGeom>
        </p:spPr>
      </p:pic>
      <p:pic>
        <p:nvPicPr>
          <p:cNvPr id="241" name="object 71">
            <a:extLst>
              <a:ext uri="{FF2B5EF4-FFF2-40B4-BE49-F238E27FC236}">
                <a16:creationId xmlns:a16="http://schemas.microsoft.com/office/drawing/2014/main" id="{DF063FD9-3291-3042-BB53-318CA6139D08}"/>
              </a:ext>
            </a:extLst>
          </p:cNvPr>
          <p:cNvPicPr/>
          <p:nvPr/>
        </p:nvPicPr>
        <p:blipFill>
          <a:blip r:embed="rId12" cstate="print"/>
          <a:stretch>
            <a:fillRect/>
          </a:stretch>
        </p:blipFill>
        <p:spPr>
          <a:xfrm>
            <a:off x="446235" y="3244620"/>
            <a:ext cx="3586567" cy="96172"/>
          </a:xfrm>
          <a:prstGeom prst="rect">
            <a:avLst/>
          </a:prstGeom>
        </p:spPr>
      </p:pic>
      <p:pic>
        <p:nvPicPr>
          <p:cNvPr id="242" name="object 72">
            <a:extLst>
              <a:ext uri="{FF2B5EF4-FFF2-40B4-BE49-F238E27FC236}">
                <a16:creationId xmlns:a16="http://schemas.microsoft.com/office/drawing/2014/main" id="{D186AC91-F37F-F04F-B004-51C0B49BC70E}"/>
              </a:ext>
            </a:extLst>
          </p:cNvPr>
          <p:cNvPicPr/>
          <p:nvPr/>
        </p:nvPicPr>
        <p:blipFill>
          <a:blip r:embed="rId13" cstate="print"/>
          <a:stretch>
            <a:fillRect/>
          </a:stretch>
        </p:blipFill>
        <p:spPr>
          <a:xfrm>
            <a:off x="443267" y="3398916"/>
            <a:ext cx="3739792" cy="96172"/>
          </a:xfrm>
          <a:prstGeom prst="rect">
            <a:avLst/>
          </a:prstGeom>
        </p:spPr>
      </p:pic>
      <p:grpSp>
        <p:nvGrpSpPr>
          <p:cNvPr id="3" name="Group 2">
            <a:extLst>
              <a:ext uri="{FF2B5EF4-FFF2-40B4-BE49-F238E27FC236}">
                <a16:creationId xmlns:a16="http://schemas.microsoft.com/office/drawing/2014/main" id="{0643418F-CC24-0549-A90B-832D4EAFE6DE}"/>
              </a:ext>
            </a:extLst>
          </p:cNvPr>
          <p:cNvGrpSpPr>
            <a:grpSpLocks noChangeAspect="1"/>
          </p:cNvGrpSpPr>
          <p:nvPr/>
        </p:nvGrpSpPr>
        <p:grpSpPr>
          <a:xfrm>
            <a:off x="459699" y="3752066"/>
            <a:ext cx="5863329" cy="2677256"/>
            <a:chOff x="168745" y="3637759"/>
            <a:chExt cx="6481321" cy="2959439"/>
          </a:xfrm>
        </p:grpSpPr>
        <p:grpSp>
          <p:nvGrpSpPr>
            <p:cNvPr id="243" name="object 3">
              <a:extLst>
                <a:ext uri="{FF2B5EF4-FFF2-40B4-BE49-F238E27FC236}">
                  <a16:creationId xmlns:a16="http://schemas.microsoft.com/office/drawing/2014/main" id="{DAFBBC71-B239-CD4A-956E-89E0BD867DFE}"/>
                </a:ext>
              </a:extLst>
            </p:cNvPr>
            <p:cNvGrpSpPr/>
            <p:nvPr/>
          </p:nvGrpSpPr>
          <p:grpSpPr>
            <a:xfrm>
              <a:off x="644356" y="4208965"/>
              <a:ext cx="4083050" cy="1865630"/>
              <a:chOff x="967985" y="2964828"/>
              <a:chExt cx="4083050" cy="1865630"/>
            </a:xfrm>
          </p:grpSpPr>
          <p:sp>
            <p:nvSpPr>
              <p:cNvPr id="244" name="object 4">
                <a:extLst>
                  <a:ext uri="{FF2B5EF4-FFF2-40B4-BE49-F238E27FC236}">
                    <a16:creationId xmlns:a16="http://schemas.microsoft.com/office/drawing/2014/main" id="{804BAE3D-17F2-A94D-ABD6-765FABD7DECE}"/>
                  </a:ext>
                </a:extLst>
              </p:cNvPr>
              <p:cNvSpPr/>
              <p:nvPr/>
            </p:nvSpPr>
            <p:spPr>
              <a:xfrm>
                <a:off x="970377" y="3064885"/>
                <a:ext cx="530225" cy="768350"/>
              </a:xfrm>
              <a:custGeom>
                <a:avLst/>
                <a:gdLst/>
                <a:ahLst/>
                <a:cxnLst/>
                <a:rect l="l" t="t" r="r" b="b"/>
                <a:pathLst>
                  <a:path w="530225" h="768350">
                    <a:moveTo>
                      <a:pt x="0" y="768248"/>
                    </a:moveTo>
                    <a:lnTo>
                      <a:pt x="122676" y="768248"/>
                    </a:lnTo>
                  </a:path>
                  <a:path w="530225" h="768350">
                    <a:moveTo>
                      <a:pt x="285819" y="768248"/>
                    </a:moveTo>
                    <a:lnTo>
                      <a:pt x="530001" y="768248"/>
                    </a:lnTo>
                  </a:path>
                  <a:path w="530225" h="768350">
                    <a:moveTo>
                      <a:pt x="0" y="512552"/>
                    </a:moveTo>
                    <a:lnTo>
                      <a:pt x="122676" y="512552"/>
                    </a:lnTo>
                  </a:path>
                  <a:path w="530225" h="768350">
                    <a:moveTo>
                      <a:pt x="285819" y="512552"/>
                    </a:moveTo>
                    <a:lnTo>
                      <a:pt x="530001" y="512552"/>
                    </a:lnTo>
                  </a:path>
                  <a:path w="530225" h="768350">
                    <a:moveTo>
                      <a:pt x="0" y="256082"/>
                    </a:moveTo>
                    <a:lnTo>
                      <a:pt x="122676" y="256082"/>
                    </a:lnTo>
                  </a:path>
                  <a:path w="530225" h="768350">
                    <a:moveTo>
                      <a:pt x="285819" y="256082"/>
                    </a:moveTo>
                    <a:lnTo>
                      <a:pt x="530001" y="256082"/>
                    </a:lnTo>
                  </a:path>
                  <a:path w="530225" h="768350">
                    <a:moveTo>
                      <a:pt x="0" y="0"/>
                    </a:moveTo>
                    <a:lnTo>
                      <a:pt x="122676" y="0"/>
                    </a:lnTo>
                  </a:path>
                  <a:path w="530225" h="768350">
                    <a:moveTo>
                      <a:pt x="285819" y="0"/>
                    </a:moveTo>
                    <a:lnTo>
                      <a:pt x="530001" y="0"/>
                    </a:lnTo>
                  </a:path>
                </a:pathLst>
              </a:custGeom>
              <a:ln w="3175">
                <a:solidFill>
                  <a:srgbClr val="BEBEBE"/>
                </a:solidFill>
              </a:ln>
            </p:spPr>
            <p:txBody>
              <a:bodyPr wrap="square" lIns="0" tIns="0" rIns="0" bIns="0" rtlCol="0"/>
              <a:lstStyle/>
              <a:p>
                <a:endParaRPr/>
              </a:p>
            </p:txBody>
          </p:sp>
          <p:sp>
            <p:nvSpPr>
              <p:cNvPr id="245" name="object 5">
                <a:extLst>
                  <a:ext uri="{FF2B5EF4-FFF2-40B4-BE49-F238E27FC236}">
                    <a16:creationId xmlns:a16="http://schemas.microsoft.com/office/drawing/2014/main" id="{BE6DD03B-F575-EF49-B41E-9437A94B3AB6}"/>
                  </a:ext>
                </a:extLst>
              </p:cNvPr>
              <p:cNvSpPr/>
              <p:nvPr/>
            </p:nvSpPr>
            <p:spPr>
              <a:xfrm>
                <a:off x="1093054" y="3031546"/>
                <a:ext cx="163195" cy="1056640"/>
              </a:xfrm>
              <a:custGeom>
                <a:avLst/>
                <a:gdLst/>
                <a:ahLst/>
                <a:cxnLst/>
                <a:rect l="l" t="t" r="r" b="b"/>
                <a:pathLst>
                  <a:path w="163194" h="1056639">
                    <a:moveTo>
                      <a:pt x="163142" y="1056459"/>
                    </a:moveTo>
                    <a:lnTo>
                      <a:pt x="0" y="1056459"/>
                    </a:lnTo>
                    <a:lnTo>
                      <a:pt x="0" y="0"/>
                    </a:lnTo>
                    <a:lnTo>
                      <a:pt x="163142" y="0"/>
                    </a:lnTo>
                    <a:lnTo>
                      <a:pt x="163142" y="1056459"/>
                    </a:lnTo>
                    <a:close/>
                  </a:path>
                </a:pathLst>
              </a:custGeom>
              <a:solidFill>
                <a:srgbClr val="4E99C0"/>
              </a:solidFill>
            </p:spPr>
            <p:txBody>
              <a:bodyPr wrap="square" lIns="0" tIns="0" rIns="0" bIns="0" rtlCol="0"/>
              <a:lstStyle/>
              <a:p>
                <a:endParaRPr/>
              </a:p>
            </p:txBody>
          </p:sp>
          <p:sp>
            <p:nvSpPr>
              <p:cNvPr id="246" name="object 6">
                <a:extLst>
                  <a:ext uri="{FF2B5EF4-FFF2-40B4-BE49-F238E27FC236}">
                    <a16:creationId xmlns:a16="http://schemas.microsoft.com/office/drawing/2014/main" id="{E5AA591A-2EAF-2442-8EA9-F94AA3CA06C2}"/>
                  </a:ext>
                </a:extLst>
              </p:cNvPr>
              <p:cNvSpPr/>
              <p:nvPr/>
            </p:nvSpPr>
            <p:spPr>
              <a:xfrm>
                <a:off x="1663253" y="3064885"/>
                <a:ext cx="3384550" cy="768350"/>
              </a:xfrm>
              <a:custGeom>
                <a:avLst/>
                <a:gdLst/>
                <a:ahLst/>
                <a:cxnLst/>
                <a:rect l="l" t="t" r="r" b="b"/>
                <a:pathLst>
                  <a:path w="3384550" h="768350">
                    <a:moveTo>
                      <a:pt x="0" y="768248"/>
                    </a:moveTo>
                    <a:lnTo>
                      <a:pt x="245651" y="768248"/>
                    </a:lnTo>
                  </a:path>
                  <a:path w="3384550" h="768350">
                    <a:moveTo>
                      <a:pt x="0" y="512552"/>
                    </a:moveTo>
                    <a:lnTo>
                      <a:pt x="245651" y="512552"/>
                    </a:lnTo>
                  </a:path>
                  <a:path w="3384550" h="768350">
                    <a:moveTo>
                      <a:pt x="0" y="256082"/>
                    </a:moveTo>
                    <a:lnTo>
                      <a:pt x="245651" y="256082"/>
                    </a:lnTo>
                  </a:path>
                  <a:path w="3384550" h="768350">
                    <a:moveTo>
                      <a:pt x="0" y="0"/>
                    </a:moveTo>
                    <a:lnTo>
                      <a:pt x="3384023" y="0"/>
                    </a:lnTo>
                  </a:path>
                </a:pathLst>
              </a:custGeom>
              <a:ln w="3175">
                <a:solidFill>
                  <a:srgbClr val="BEBEBE"/>
                </a:solidFill>
              </a:ln>
            </p:spPr>
            <p:txBody>
              <a:bodyPr wrap="square" lIns="0" tIns="0" rIns="0" bIns="0" rtlCol="0"/>
              <a:lstStyle/>
              <a:p>
                <a:endParaRPr/>
              </a:p>
            </p:txBody>
          </p:sp>
          <p:sp>
            <p:nvSpPr>
              <p:cNvPr id="247" name="object 7">
                <a:extLst>
                  <a:ext uri="{FF2B5EF4-FFF2-40B4-BE49-F238E27FC236}">
                    <a16:creationId xmlns:a16="http://schemas.microsoft.com/office/drawing/2014/main" id="{77FB7D8B-14D4-C947-AC77-C5FC2CD5E387}"/>
                  </a:ext>
                </a:extLst>
              </p:cNvPr>
              <p:cNvSpPr/>
              <p:nvPr/>
            </p:nvSpPr>
            <p:spPr>
              <a:xfrm>
                <a:off x="1500379" y="3045848"/>
                <a:ext cx="163195" cy="1042669"/>
              </a:xfrm>
              <a:custGeom>
                <a:avLst/>
                <a:gdLst/>
                <a:ahLst/>
                <a:cxnLst/>
                <a:rect l="l" t="t" r="r" b="b"/>
                <a:pathLst>
                  <a:path w="163194" h="1042670">
                    <a:moveTo>
                      <a:pt x="162874" y="1042157"/>
                    </a:moveTo>
                    <a:lnTo>
                      <a:pt x="0" y="1042157"/>
                    </a:lnTo>
                    <a:lnTo>
                      <a:pt x="0" y="0"/>
                    </a:lnTo>
                    <a:lnTo>
                      <a:pt x="162874" y="0"/>
                    </a:lnTo>
                    <a:lnTo>
                      <a:pt x="162874" y="1042157"/>
                    </a:lnTo>
                    <a:close/>
                  </a:path>
                </a:pathLst>
              </a:custGeom>
              <a:solidFill>
                <a:srgbClr val="4E99C0"/>
              </a:solidFill>
            </p:spPr>
            <p:txBody>
              <a:bodyPr wrap="square" lIns="0" tIns="0" rIns="0" bIns="0" rtlCol="0"/>
              <a:lstStyle/>
              <a:p>
                <a:endParaRPr/>
              </a:p>
            </p:txBody>
          </p:sp>
          <p:sp>
            <p:nvSpPr>
              <p:cNvPr id="248" name="object 8">
                <a:extLst>
                  <a:ext uri="{FF2B5EF4-FFF2-40B4-BE49-F238E27FC236}">
                    <a16:creationId xmlns:a16="http://schemas.microsoft.com/office/drawing/2014/main" id="{099EF8B0-2603-DD4C-B375-154333493C1D}"/>
                  </a:ext>
                </a:extLst>
              </p:cNvPr>
              <p:cNvSpPr/>
              <p:nvPr/>
            </p:nvSpPr>
            <p:spPr>
              <a:xfrm>
                <a:off x="2072086" y="3320968"/>
                <a:ext cx="244475" cy="512445"/>
              </a:xfrm>
              <a:custGeom>
                <a:avLst/>
                <a:gdLst/>
                <a:ahLst/>
                <a:cxnLst/>
                <a:rect l="l" t="t" r="r" b="b"/>
                <a:pathLst>
                  <a:path w="244475" h="512445">
                    <a:moveTo>
                      <a:pt x="0" y="512165"/>
                    </a:moveTo>
                    <a:lnTo>
                      <a:pt x="244142" y="512165"/>
                    </a:lnTo>
                  </a:path>
                  <a:path w="244475" h="512445">
                    <a:moveTo>
                      <a:pt x="0" y="256469"/>
                    </a:moveTo>
                    <a:lnTo>
                      <a:pt x="244142" y="256469"/>
                    </a:lnTo>
                  </a:path>
                  <a:path w="244475" h="512445">
                    <a:moveTo>
                      <a:pt x="0" y="0"/>
                    </a:moveTo>
                    <a:lnTo>
                      <a:pt x="244142" y="0"/>
                    </a:lnTo>
                  </a:path>
                </a:pathLst>
              </a:custGeom>
              <a:ln w="3175">
                <a:solidFill>
                  <a:srgbClr val="BEBEBE"/>
                </a:solidFill>
              </a:ln>
            </p:spPr>
            <p:txBody>
              <a:bodyPr wrap="square" lIns="0" tIns="0" rIns="0" bIns="0" rtlCol="0"/>
              <a:lstStyle/>
              <a:p>
                <a:endParaRPr/>
              </a:p>
            </p:txBody>
          </p:sp>
          <p:sp>
            <p:nvSpPr>
              <p:cNvPr id="249" name="object 9">
                <a:extLst>
                  <a:ext uri="{FF2B5EF4-FFF2-40B4-BE49-F238E27FC236}">
                    <a16:creationId xmlns:a16="http://schemas.microsoft.com/office/drawing/2014/main" id="{035A2EB1-C496-B341-9175-8E605B03C804}"/>
                  </a:ext>
                </a:extLst>
              </p:cNvPr>
              <p:cNvSpPr/>
              <p:nvPr/>
            </p:nvSpPr>
            <p:spPr>
              <a:xfrm>
                <a:off x="1908904" y="3080398"/>
                <a:ext cx="163195" cy="1007744"/>
              </a:xfrm>
              <a:custGeom>
                <a:avLst/>
                <a:gdLst/>
                <a:ahLst/>
                <a:cxnLst/>
                <a:rect l="l" t="t" r="r" b="b"/>
                <a:pathLst>
                  <a:path w="163194" h="1007745">
                    <a:moveTo>
                      <a:pt x="163181" y="1007607"/>
                    </a:moveTo>
                    <a:lnTo>
                      <a:pt x="0" y="1007607"/>
                    </a:lnTo>
                    <a:lnTo>
                      <a:pt x="0" y="0"/>
                    </a:lnTo>
                    <a:lnTo>
                      <a:pt x="163181" y="0"/>
                    </a:lnTo>
                    <a:lnTo>
                      <a:pt x="163181" y="1007607"/>
                    </a:lnTo>
                    <a:close/>
                  </a:path>
                </a:pathLst>
              </a:custGeom>
              <a:solidFill>
                <a:srgbClr val="4E99C0"/>
              </a:solidFill>
            </p:spPr>
            <p:txBody>
              <a:bodyPr wrap="square" lIns="0" tIns="0" rIns="0" bIns="0" rtlCol="0"/>
              <a:lstStyle/>
              <a:p>
                <a:endParaRPr/>
              </a:p>
            </p:txBody>
          </p:sp>
          <p:sp>
            <p:nvSpPr>
              <p:cNvPr id="250" name="object 10">
                <a:extLst>
                  <a:ext uri="{FF2B5EF4-FFF2-40B4-BE49-F238E27FC236}">
                    <a16:creationId xmlns:a16="http://schemas.microsoft.com/office/drawing/2014/main" id="{17082C00-170B-054F-94D9-B9DB5971900F}"/>
                  </a:ext>
                </a:extLst>
              </p:cNvPr>
              <p:cNvSpPr/>
              <p:nvPr/>
            </p:nvSpPr>
            <p:spPr>
              <a:xfrm>
                <a:off x="2479411" y="3577438"/>
                <a:ext cx="244475" cy="255904"/>
              </a:xfrm>
              <a:custGeom>
                <a:avLst/>
                <a:gdLst/>
                <a:ahLst/>
                <a:cxnLst/>
                <a:rect l="l" t="t" r="r" b="b"/>
                <a:pathLst>
                  <a:path w="244475" h="255904">
                    <a:moveTo>
                      <a:pt x="0" y="255695"/>
                    </a:moveTo>
                    <a:lnTo>
                      <a:pt x="244142" y="255695"/>
                    </a:lnTo>
                  </a:path>
                  <a:path w="244475" h="255904">
                    <a:moveTo>
                      <a:pt x="0" y="0"/>
                    </a:moveTo>
                    <a:lnTo>
                      <a:pt x="244142" y="0"/>
                    </a:lnTo>
                  </a:path>
                </a:pathLst>
              </a:custGeom>
              <a:ln w="3175">
                <a:solidFill>
                  <a:srgbClr val="BEBEBE"/>
                </a:solidFill>
              </a:ln>
            </p:spPr>
            <p:txBody>
              <a:bodyPr wrap="square" lIns="0" tIns="0" rIns="0" bIns="0" rtlCol="0"/>
              <a:lstStyle/>
              <a:p>
                <a:endParaRPr/>
              </a:p>
            </p:txBody>
          </p:sp>
          <p:sp>
            <p:nvSpPr>
              <p:cNvPr id="251" name="object 11">
                <a:extLst>
                  <a:ext uri="{FF2B5EF4-FFF2-40B4-BE49-F238E27FC236}">
                    <a16:creationId xmlns:a16="http://schemas.microsoft.com/office/drawing/2014/main" id="{3B577FE2-BC03-C14E-878F-098ECC68BE8F}"/>
                  </a:ext>
                </a:extLst>
              </p:cNvPr>
              <p:cNvSpPr/>
              <p:nvPr/>
            </p:nvSpPr>
            <p:spPr>
              <a:xfrm>
                <a:off x="2479411" y="3320372"/>
                <a:ext cx="2567940" cy="1270"/>
              </a:xfrm>
              <a:custGeom>
                <a:avLst/>
                <a:gdLst/>
                <a:ahLst/>
                <a:cxnLst/>
                <a:rect l="l" t="t" r="r" b="b"/>
                <a:pathLst>
                  <a:path w="2567940" h="1270">
                    <a:moveTo>
                      <a:pt x="0" y="1190"/>
                    </a:moveTo>
                    <a:lnTo>
                      <a:pt x="2567865" y="1190"/>
                    </a:lnTo>
                  </a:path>
                  <a:path w="2567940" h="1270">
                    <a:moveTo>
                      <a:pt x="0" y="0"/>
                    </a:moveTo>
                    <a:lnTo>
                      <a:pt x="2567865" y="0"/>
                    </a:lnTo>
                  </a:path>
                </a:pathLst>
              </a:custGeom>
              <a:ln w="3175">
                <a:solidFill>
                  <a:srgbClr val="BEBEBE"/>
                </a:solidFill>
              </a:ln>
            </p:spPr>
            <p:txBody>
              <a:bodyPr wrap="square" lIns="0" tIns="0" rIns="0" bIns="0" rtlCol="0"/>
              <a:lstStyle/>
              <a:p>
                <a:endParaRPr/>
              </a:p>
            </p:txBody>
          </p:sp>
          <p:sp>
            <p:nvSpPr>
              <p:cNvPr id="252" name="object 12">
                <a:extLst>
                  <a:ext uri="{FF2B5EF4-FFF2-40B4-BE49-F238E27FC236}">
                    <a16:creationId xmlns:a16="http://schemas.microsoft.com/office/drawing/2014/main" id="{4B6C749A-2B8F-C642-AC25-9414A833808E}"/>
                  </a:ext>
                </a:extLst>
              </p:cNvPr>
              <p:cNvSpPr/>
              <p:nvPr/>
            </p:nvSpPr>
            <p:spPr>
              <a:xfrm>
                <a:off x="2316229" y="3237615"/>
                <a:ext cx="163195" cy="850900"/>
              </a:xfrm>
              <a:custGeom>
                <a:avLst/>
                <a:gdLst/>
                <a:ahLst/>
                <a:cxnLst/>
                <a:rect l="l" t="t" r="r" b="b"/>
                <a:pathLst>
                  <a:path w="163194" h="850900">
                    <a:moveTo>
                      <a:pt x="163181" y="850390"/>
                    </a:moveTo>
                    <a:lnTo>
                      <a:pt x="0" y="850390"/>
                    </a:lnTo>
                    <a:lnTo>
                      <a:pt x="0" y="0"/>
                    </a:lnTo>
                    <a:lnTo>
                      <a:pt x="163181" y="0"/>
                    </a:lnTo>
                    <a:lnTo>
                      <a:pt x="163181" y="850390"/>
                    </a:lnTo>
                    <a:close/>
                  </a:path>
                </a:pathLst>
              </a:custGeom>
              <a:solidFill>
                <a:srgbClr val="4E99C0"/>
              </a:solidFill>
            </p:spPr>
            <p:txBody>
              <a:bodyPr wrap="square" lIns="0" tIns="0" rIns="0" bIns="0" rtlCol="0"/>
              <a:lstStyle/>
              <a:p>
                <a:endParaRPr/>
              </a:p>
            </p:txBody>
          </p:sp>
          <p:sp>
            <p:nvSpPr>
              <p:cNvPr id="253" name="object 13">
                <a:extLst>
                  <a:ext uri="{FF2B5EF4-FFF2-40B4-BE49-F238E27FC236}">
                    <a16:creationId xmlns:a16="http://schemas.microsoft.com/office/drawing/2014/main" id="{7E5A4386-0E09-AC4D-AE34-8B412E134EF4}"/>
                  </a:ext>
                </a:extLst>
              </p:cNvPr>
              <p:cNvSpPr/>
              <p:nvPr/>
            </p:nvSpPr>
            <p:spPr>
              <a:xfrm>
                <a:off x="2886746" y="3577438"/>
                <a:ext cx="245745" cy="255904"/>
              </a:xfrm>
              <a:custGeom>
                <a:avLst/>
                <a:gdLst/>
                <a:ahLst/>
                <a:cxnLst/>
                <a:rect l="l" t="t" r="r" b="b"/>
                <a:pathLst>
                  <a:path w="245744" h="255904">
                    <a:moveTo>
                      <a:pt x="0" y="255695"/>
                    </a:moveTo>
                    <a:lnTo>
                      <a:pt x="245333" y="255695"/>
                    </a:lnTo>
                  </a:path>
                  <a:path w="245744" h="255904">
                    <a:moveTo>
                      <a:pt x="0" y="0"/>
                    </a:moveTo>
                    <a:lnTo>
                      <a:pt x="245333" y="0"/>
                    </a:lnTo>
                  </a:path>
                </a:pathLst>
              </a:custGeom>
              <a:ln w="3175">
                <a:solidFill>
                  <a:srgbClr val="BEBEBE"/>
                </a:solidFill>
              </a:ln>
            </p:spPr>
            <p:txBody>
              <a:bodyPr wrap="square" lIns="0" tIns="0" rIns="0" bIns="0" rtlCol="0"/>
              <a:lstStyle/>
              <a:p>
                <a:endParaRPr/>
              </a:p>
            </p:txBody>
          </p:sp>
          <p:sp>
            <p:nvSpPr>
              <p:cNvPr id="254" name="object 14">
                <a:extLst>
                  <a:ext uri="{FF2B5EF4-FFF2-40B4-BE49-F238E27FC236}">
                    <a16:creationId xmlns:a16="http://schemas.microsoft.com/office/drawing/2014/main" id="{B41AA221-2BFD-8F40-B447-F152BAF0A727}"/>
                  </a:ext>
                </a:extLst>
              </p:cNvPr>
              <p:cNvSpPr/>
              <p:nvPr/>
            </p:nvSpPr>
            <p:spPr>
              <a:xfrm>
                <a:off x="2723554" y="3320968"/>
                <a:ext cx="163195" cy="767080"/>
              </a:xfrm>
              <a:custGeom>
                <a:avLst/>
                <a:gdLst/>
                <a:ahLst/>
                <a:cxnLst/>
                <a:rect l="l" t="t" r="r" b="b"/>
                <a:pathLst>
                  <a:path w="163194" h="767079">
                    <a:moveTo>
                      <a:pt x="163191" y="767037"/>
                    </a:moveTo>
                    <a:lnTo>
                      <a:pt x="0" y="767037"/>
                    </a:lnTo>
                    <a:lnTo>
                      <a:pt x="0" y="0"/>
                    </a:lnTo>
                    <a:lnTo>
                      <a:pt x="163191" y="0"/>
                    </a:lnTo>
                    <a:lnTo>
                      <a:pt x="163191" y="767037"/>
                    </a:lnTo>
                    <a:close/>
                  </a:path>
                </a:pathLst>
              </a:custGeom>
              <a:solidFill>
                <a:srgbClr val="4E99C0"/>
              </a:solidFill>
            </p:spPr>
            <p:txBody>
              <a:bodyPr wrap="square" lIns="0" tIns="0" rIns="0" bIns="0" rtlCol="0"/>
              <a:lstStyle/>
              <a:p>
                <a:endParaRPr/>
              </a:p>
            </p:txBody>
          </p:sp>
          <p:sp>
            <p:nvSpPr>
              <p:cNvPr id="255" name="object 15">
                <a:extLst>
                  <a:ext uri="{FF2B5EF4-FFF2-40B4-BE49-F238E27FC236}">
                    <a16:creationId xmlns:a16="http://schemas.microsoft.com/office/drawing/2014/main" id="{0E0E3255-5A25-0248-BF39-CCA97A465E3B}"/>
                  </a:ext>
                </a:extLst>
              </p:cNvPr>
              <p:cNvSpPr/>
              <p:nvPr/>
            </p:nvSpPr>
            <p:spPr>
              <a:xfrm>
                <a:off x="3294070" y="3577438"/>
                <a:ext cx="1753235" cy="255904"/>
              </a:xfrm>
              <a:custGeom>
                <a:avLst/>
                <a:gdLst/>
                <a:ahLst/>
                <a:cxnLst/>
                <a:rect l="l" t="t" r="r" b="b"/>
                <a:pathLst>
                  <a:path w="1753235" h="255904">
                    <a:moveTo>
                      <a:pt x="0" y="255695"/>
                    </a:moveTo>
                    <a:lnTo>
                      <a:pt x="245065" y="255695"/>
                    </a:lnTo>
                  </a:path>
                  <a:path w="1753235" h="255904">
                    <a:moveTo>
                      <a:pt x="0" y="0"/>
                    </a:moveTo>
                    <a:lnTo>
                      <a:pt x="1753205" y="0"/>
                    </a:lnTo>
                  </a:path>
                </a:pathLst>
              </a:custGeom>
              <a:ln w="3175">
                <a:solidFill>
                  <a:srgbClr val="BEBEBE"/>
                </a:solidFill>
              </a:ln>
            </p:spPr>
            <p:txBody>
              <a:bodyPr wrap="square" lIns="0" tIns="0" rIns="0" bIns="0" rtlCol="0"/>
              <a:lstStyle/>
              <a:p>
                <a:endParaRPr/>
              </a:p>
            </p:txBody>
          </p:sp>
          <p:sp>
            <p:nvSpPr>
              <p:cNvPr id="256" name="object 16">
                <a:extLst>
                  <a:ext uri="{FF2B5EF4-FFF2-40B4-BE49-F238E27FC236}">
                    <a16:creationId xmlns:a16="http://schemas.microsoft.com/office/drawing/2014/main" id="{B88C8D03-2151-5647-B358-2A9DEFE2F8EB}"/>
                  </a:ext>
                </a:extLst>
              </p:cNvPr>
              <p:cNvSpPr/>
              <p:nvPr/>
            </p:nvSpPr>
            <p:spPr>
              <a:xfrm>
                <a:off x="3132079" y="3429332"/>
                <a:ext cx="162560" cy="659130"/>
              </a:xfrm>
              <a:custGeom>
                <a:avLst/>
                <a:gdLst/>
                <a:ahLst/>
                <a:cxnLst/>
                <a:rect l="l" t="t" r="r" b="b"/>
                <a:pathLst>
                  <a:path w="162560" h="659129">
                    <a:moveTo>
                      <a:pt x="161991" y="658673"/>
                    </a:moveTo>
                    <a:lnTo>
                      <a:pt x="0" y="658673"/>
                    </a:lnTo>
                    <a:lnTo>
                      <a:pt x="0" y="0"/>
                    </a:lnTo>
                    <a:lnTo>
                      <a:pt x="161991" y="0"/>
                    </a:lnTo>
                    <a:lnTo>
                      <a:pt x="161991" y="658673"/>
                    </a:lnTo>
                    <a:close/>
                  </a:path>
                </a:pathLst>
              </a:custGeom>
              <a:solidFill>
                <a:srgbClr val="4E99C0"/>
              </a:solidFill>
            </p:spPr>
            <p:txBody>
              <a:bodyPr wrap="square" lIns="0" tIns="0" rIns="0" bIns="0" rtlCol="0"/>
              <a:lstStyle/>
              <a:p>
                <a:endParaRPr/>
              </a:p>
            </p:txBody>
          </p:sp>
          <p:sp>
            <p:nvSpPr>
              <p:cNvPr id="257" name="object 17">
                <a:extLst>
                  <a:ext uri="{FF2B5EF4-FFF2-40B4-BE49-F238E27FC236}">
                    <a16:creationId xmlns:a16="http://schemas.microsoft.com/office/drawing/2014/main" id="{84100606-DE43-0646-BA15-BA43E3B74283}"/>
                  </a:ext>
                </a:extLst>
              </p:cNvPr>
              <p:cNvSpPr/>
              <p:nvPr/>
            </p:nvSpPr>
            <p:spPr>
              <a:xfrm>
                <a:off x="3702904" y="3833133"/>
                <a:ext cx="244475" cy="0"/>
              </a:xfrm>
              <a:custGeom>
                <a:avLst/>
                <a:gdLst/>
                <a:ahLst/>
                <a:cxnLst/>
                <a:rect l="l" t="t" r="r" b="b"/>
                <a:pathLst>
                  <a:path w="244475">
                    <a:moveTo>
                      <a:pt x="0" y="0"/>
                    </a:moveTo>
                    <a:lnTo>
                      <a:pt x="243864" y="0"/>
                    </a:lnTo>
                  </a:path>
                </a:pathLst>
              </a:custGeom>
              <a:ln w="3175">
                <a:solidFill>
                  <a:srgbClr val="BEBEBE"/>
                </a:solidFill>
              </a:ln>
            </p:spPr>
            <p:txBody>
              <a:bodyPr wrap="square" lIns="0" tIns="0" rIns="0" bIns="0" rtlCol="0"/>
              <a:lstStyle/>
              <a:p>
                <a:endParaRPr/>
              </a:p>
            </p:txBody>
          </p:sp>
          <p:sp>
            <p:nvSpPr>
              <p:cNvPr id="258" name="object 18">
                <a:extLst>
                  <a:ext uri="{FF2B5EF4-FFF2-40B4-BE49-F238E27FC236}">
                    <a16:creationId xmlns:a16="http://schemas.microsoft.com/office/drawing/2014/main" id="{0AC4C63E-63BB-574C-AB16-7C9CC26157A2}"/>
                  </a:ext>
                </a:extLst>
              </p:cNvPr>
              <p:cNvSpPr/>
              <p:nvPr/>
            </p:nvSpPr>
            <p:spPr>
              <a:xfrm>
                <a:off x="3539136" y="3619621"/>
                <a:ext cx="163830" cy="468630"/>
              </a:xfrm>
              <a:custGeom>
                <a:avLst/>
                <a:gdLst/>
                <a:ahLst/>
                <a:cxnLst/>
                <a:rect l="l" t="t" r="r" b="b"/>
                <a:pathLst>
                  <a:path w="163829" h="468629">
                    <a:moveTo>
                      <a:pt x="163767" y="468385"/>
                    </a:moveTo>
                    <a:lnTo>
                      <a:pt x="0" y="468385"/>
                    </a:lnTo>
                    <a:lnTo>
                      <a:pt x="0" y="0"/>
                    </a:lnTo>
                    <a:lnTo>
                      <a:pt x="163767" y="0"/>
                    </a:lnTo>
                    <a:lnTo>
                      <a:pt x="163767" y="468385"/>
                    </a:lnTo>
                    <a:close/>
                  </a:path>
                </a:pathLst>
              </a:custGeom>
              <a:solidFill>
                <a:srgbClr val="4E99C0"/>
              </a:solidFill>
            </p:spPr>
            <p:txBody>
              <a:bodyPr wrap="square" lIns="0" tIns="0" rIns="0" bIns="0" rtlCol="0"/>
              <a:lstStyle/>
              <a:p>
                <a:endParaRPr/>
              </a:p>
            </p:txBody>
          </p:sp>
          <p:sp>
            <p:nvSpPr>
              <p:cNvPr id="259" name="object 19">
                <a:extLst>
                  <a:ext uri="{FF2B5EF4-FFF2-40B4-BE49-F238E27FC236}">
                    <a16:creationId xmlns:a16="http://schemas.microsoft.com/office/drawing/2014/main" id="{F069D414-C212-4040-8E77-325E85A17C8F}"/>
                  </a:ext>
                </a:extLst>
              </p:cNvPr>
              <p:cNvSpPr/>
              <p:nvPr/>
            </p:nvSpPr>
            <p:spPr>
              <a:xfrm>
                <a:off x="4109960" y="3833133"/>
                <a:ext cx="244475" cy="0"/>
              </a:xfrm>
              <a:custGeom>
                <a:avLst/>
                <a:gdLst/>
                <a:ahLst/>
                <a:cxnLst/>
                <a:rect l="l" t="t" r="r" b="b"/>
                <a:pathLst>
                  <a:path w="244475">
                    <a:moveTo>
                      <a:pt x="0" y="0"/>
                    </a:moveTo>
                    <a:lnTo>
                      <a:pt x="244132" y="0"/>
                    </a:lnTo>
                  </a:path>
                </a:pathLst>
              </a:custGeom>
              <a:ln w="3175">
                <a:solidFill>
                  <a:srgbClr val="BEBEBE"/>
                </a:solidFill>
              </a:ln>
            </p:spPr>
            <p:txBody>
              <a:bodyPr wrap="square" lIns="0" tIns="0" rIns="0" bIns="0" rtlCol="0"/>
              <a:lstStyle/>
              <a:p>
                <a:endParaRPr/>
              </a:p>
            </p:txBody>
          </p:sp>
          <p:sp>
            <p:nvSpPr>
              <p:cNvPr id="260" name="object 20">
                <a:extLst>
                  <a:ext uri="{FF2B5EF4-FFF2-40B4-BE49-F238E27FC236}">
                    <a16:creationId xmlns:a16="http://schemas.microsoft.com/office/drawing/2014/main" id="{E435C8FA-8043-214A-B04D-DE88DD607DE9}"/>
                  </a:ext>
                </a:extLst>
              </p:cNvPr>
              <p:cNvSpPr/>
              <p:nvPr/>
            </p:nvSpPr>
            <p:spPr>
              <a:xfrm>
                <a:off x="3946768" y="3641367"/>
                <a:ext cx="163195" cy="447040"/>
              </a:xfrm>
              <a:custGeom>
                <a:avLst/>
                <a:gdLst/>
                <a:ahLst/>
                <a:cxnLst/>
                <a:rect l="l" t="t" r="r" b="b"/>
                <a:pathLst>
                  <a:path w="163195" h="447039">
                    <a:moveTo>
                      <a:pt x="163191" y="446638"/>
                    </a:moveTo>
                    <a:lnTo>
                      <a:pt x="0" y="446638"/>
                    </a:lnTo>
                    <a:lnTo>
                      <a:pt x="0" y="0"/>
                    </a:lnTo>
                    <a:lnTo>
                      <a:pt x="163191" y="0"/>
                    </a:lnTo>
                    <a:lnTo>
                      <a:pt x="163191" y="446638"/>
                    </a:lnTo>
                    <a:close/>
                  </a:path>
                </a:pathLst>
              </a:custGeom>
              <a:solidFill>
                <a:srgbClr val="4E99C0"/>
              </a:solidFill>
            </p:spPr>
            <p:txBody>
              <a:bodyPr wrap="square" lIns="0" tIns="0" rIns="0" bIns="0" rtlCol="0"/>
              <a:lstStyle/>
              <a:p>
                <a:endParaRPr/>
              </a:p>
            </p:txBody>
          </p:sp>
          <p:sp>
            <p:nvSpPr>
              <p:cNvPr id="261" name="object 21">
                <a:extLst>
                  <a:ext uri="{FF2B5EF4-FFF2-40B4-BE49-F238E27FC236}">
                    <a16:creationId xmlns:a16="http://schemas.microsoft.com/office/drawing/2014/main" id="{FAC7D204-27D8-FE47-B29E-298B26FD1C33}"/>
                  </a:ext>
                </a:extLst>
              </p:cNvPr>
              <p:cNvSpPr/>
              <p:nvPr/>
            </p:nvSpPr>
            <p:spPr>
              <a:xfrm>
                <a:off x="4517285" y="3833133"/>
                <a:ext cx="245745" cy="0"/>
              </a:xfrm>
              <a:custGeom>
                <a:avLst/>
                <a:gdLst/>
                <a:ahLst/>
                <a:cxnLst/>
                <a:rect l="l" t="t" r="r" b="b"/>
                <a:pathLst>
                  <a:path w="245745">
                    <a:moveTo>
                      <a:pt x="0" y="0"/>
                    </a:moveTo>
                    <a:lnTo>
                      <a:pt x="245343" y="0"/>
                    </a:lnTo>
                  </a:path>
                </a:pathLst>
              </a:custGeom>
              <a:ln w="3175">
                <a:solidFill>
                  <a:srgbClr val="BEBEBE"/>
                </a:solidFill>
              </a:ln>
            </p:spPr>
            <p:txBody>
              <a:bodyPr wrap="square" lIns="0" tIns="0" rIns="0" bIns="0" rtlCol="0"/>
              <a:lstStyle/>
              <a:p>
                <a:endParaRPr/>
              </a:p>
            </p:txBody>
          </p:sp>
          <p:sp>
            <p:nvSpPr>
              <p:cNvPr id="262" name="object 22">
                <a:extLst>
                  <a:ext uri="{FF2B5EF4-FFF2-40B4-BE49-F238E27FC236}">
                    <a16:creationId xmlns:a16="http://schemas.microsoft.com/office/drawing/2014/main" id="{1E1E1FCD-FB43-B746-876A-8FDBAA39D44E}"/>
                  </a:ext>
                </a:extLst>
              </p:cNvPr>
              <p:cNvSpPr/>
              <p:nvPr/>
            </p:nvSpPr>
            <p:spPr>
              <a:xfrm>
                <a:off x="4354093" y="3673515"/>
                <a:ext cx="163195" cy="414655"/>
              </a:xfrm>
              <a:custGeom>
                <a:avLst/>
                <a:gdLst/>
                <a:ahLst/>
                <a:cxnLst/>
                <a:rect l="l" t="t" r="r" b="b"/>
                <a:pathLst>
                  <a:path w="163195" h="414654">
                    <a:moveTo>
                      <a:pt x="163191" y="414490"/>
                    </a:moveTo>
                    <a:lnTo>
                      <a:pt x="0" y="414490"/>
                    </a:lnTo>
                    <a:lnTo>
                      <a:pt x="0" y="0"/>
                    </a:lnTo>
                    <a:lnTo>
                      <a:pt x="163191" y="0"/>
                    </a:lnTo>
                    <a:lnTo>
                      <a:pt x="163191" y="414490"/>
                    </a:lnTo>
                    <a:close/>
                  </a:path>
                </a:pathLst>
              </a:custGeom>
              <a:solidFill>
                <a:srgbClr val="4E99C0"/>
              </a:solidFill>
            </p:spPr>
            <p:txBody>
              <a:bodyPr wrap="square" lIns="0" tIns="0" rIns="0" bIns="0" rtlCol="0"/>
              <a:lstStyle/>
              <a:p>
                <a:endParaRPr/>
              </a:p>
            </p:txBody>
          </p:sp>
          <p:sp>
            <p:nvSpPr>
              <p:cNvPr id="263" name="object 23">
                <a:extLst>
                  <a:ext uri="{FF2B5EF4-FFF2-40B4-BE49-F238E27FC236}">
                    <a16:creationId xmlns:a16="http://schemas.microsoft.com/office/drawing/2014/main" id="{EA48886A-4621-8B48-BB38-45EFD6FC5FC5}"/>
                  </a:ext>
                </a:extLst>
              </p:cNvPr>
              <p:cNvSpPr/>
              <p:nvPr/>
            </p:nvSpPr>
            <p:spPr>
              <a:xfrm>
                <a:off x="4925811" y="3833133"/>
                <a:ext cx="121920" cy="0"/>
              </a:xfrm>
              <a:custGeom>
                <a:avLst/>
                <a:gdLst/>
                <a:ahLst/>
                <a:cxnLst/>
                <a:rect l="l" t="t" r="r" b="b"/>
                <a:pathLst>
                  <a:path w="121920">
                    <a:moveTo>
                      <a:pt x="0" y="0"/>
                    </a:moveTo>
                    <a:lnTo>
                      <a:pt x="121465" y="0"/>
                    </a:lnTo>
                  </a:path>
                </a:pathLst>
              </a:custGeom>
              <a:ln w="3175">
                <a:solidFill>
                  <a:srgbClr val="BEBEBE"/>
                </a:solidFill>
              </a:ln>
            </p:spPr>
            <p:txBody>
              <a:bodyPr wrap="square" lIns="0" tIns="0" rIns="0" bIns="0" rtlCol="0"/>
              <a:lstStyle/>
              <a:p>
                <a:endParaRPr/>
              </a:p>
            </p:txBody>
          </p:sp>
          <p:sp>
            <p:nvSpPr>
              <p:cNvPr id="264" name="object 24">
                <a:extLst>
                  <a:ext uri="{FF2B5EF4-FFF2-40B4-BE49-F238E27FC236}">
                    <a16:creationId xmlns:a16="http://schemas.microsoft.com/office/drawing/2014/main" id="{0B493FF8-47F4-314F-8F56-053C1FFC0244}"/>
                  </a:ext>
                </a:extLst>
              </p:cNvPr>
              <p:cNvSpPr/>
              <p:nvPr/>
            </p:nvSpPr>
            <p:spPr>
              <a:xfrm>
                <a:off x="4762628" y="3708948"/>
                <a:ext cx="163195" cy="379095"/>
              </a:xfrm>
              <a:custGeom>
                <a:avLst/>
                <a:gdLst/>
                <a:ahLst/>
                <a:cxnLst/>
                <a:rect l="l" t="t" r="r" b="b"/>
                <a:pathLst>
                  <a:path w="163195" h="379095">
                    <a:moveTo>
                      <a:pt x="163182" y="379057"/>
                    </a:moveTo>
                    <a:lnTo>
                      <a:pt x="0" y="379057"/>
                    </a:lnTo>
                    <a:lnTo>
                      <a:pt x="0" y="0"/>
                    </a:lnTo>
                    <a:lnTo>
                      <a:pt x="163182" y="0"/>
                    </a:lnTo>
                    <a:lnTo>
                      <a:pt x="163182" y="379057"/>
                    </a:lnTo>
                    <a:close/>
                  </a:path>
                </a:pathLst>
              </a:custGeom>
              <a:solidFill>
                <a:srgbClr val="4E99C0"/>
              </a:solidFill>
            </p:spPr>
            <p:txBody>
              <a:bodyPr wrap="square" lIns="0" tIns="0" rIns="0" bIns="0" rtlCol="0"/>
              <a:lstStyle/>
              <a:p>
                <a:endParaRPr/>
              </a:p>
            </p:txBody>
          </p:sp>
          <p:sp>
            <p:nvSpPr>
              <p:cNvPr id="265" name="object 25">
                <a:extLst>
                  <a:ext uri="{FF2B5EF4-FFF2-40B4-BE49-F238E27FC236}">
                    <a16:creationId xmlns:a16="http://schemas.microsoft.com/office/drawing/2014/main" id="{D6255F67-BC14-8640-99A6-EF66BE330361}"/>
                  </a:ext>
                </a:extLst>
              </p:cNvPr>
              <p:cNvSpPr/>
              <p:nvPr/>
            </p:nvSpPr>
            <p:spPr>
              <a:xfrm>
                <a:off x="1093054" y="3031546"/>
                <a:ext cx="3833495" cy="1056640"/>
              </a:xfrm>
              <a:custGeom>
                <a:avLst/>
                <a:gdLst/>
                <a:ahLst/>
                <a:cxnLst/>
                <a:rect l="l" t="t" r="r" b="b"/>
                <a:pathLst>
                  <a:path w="3833495" h="1056639">
                    <a:moveTo>
                      <a:pt x="0" y="0"/>
                    </a:moveTo>
                    <a:lnTo>
                      <a:pt x="163142" y="0"/>
                    </a:lnTo>
                    <a:lnTo>
                      <a:pt x="163142" y="1056459"/>
                    </a:lnTo>
                    <a:lnTo>
                      <a:pt x="0" y="1056459"/>
                    </a:lnTo>
                    <a:lnTo>
                      <a:pt x="0" y="0"/>
                    </a:lnTo>
                    <a:close/>
                  </a:path>
                  <a:path w="3833495" h="1056639">
                    <a:moveTo>
                      <a:pt x="407324" y="14302"/>
                    </a:moveTo>
                    <a:lnTo>
                      <a:pt x="570506" y="14302"/>
                    </a:lnTo>
                    <a:lnTo>
                      <a:pt x="570506" y="1056459"/>
                    </a:lnTo>
                    <a:lnTo>
                      <a:pt x="407324" y="1056459"/>
                    </a:lnTo>
                    <a:lnTo>
                      <a:pt x="407324" y="14302"/>
                    </a:lnTo>
                    <a:close/>
                  </a:path>
                  <a:path w="3833495" h="1056639">
                    <a:moveTo>
                      <a:pt x="815850" y="48852"/>
                    </a:moveTo>
                    <a:lnTo>
                      <a:pt x="979032" y="48852"/>
                    </a:lnTo>
                    <a:lnTo>
                      <a:pt x="979032" y="1056459"/>
                    </a:lnTo>
                    <a:lnTo>
                      <a:pt x="815850" y="1056459"/>
                    </a:lnTo>
                    <a:lnTo>
                      <a:pt x="815850" y="48852"/>
                    </a:lnTo>
                    <a:close/>
                  </a:path>
                  <a:path w="3833495" h="1056639">
                    <a:moveTo>
                      <a:pt x="1222787" y="206069"/>
                    </a:moveTo>
                    <a:lnTo>
                      <a:pt x="1386356" y="206069"/>
                    </a:lnTo>
                    <a:lnTo>
                      <a:pt x="1386356" y="1056459"/>
                    </a:lnTo>
                    <a:lnTo>
                      <a:pt x="1222787" y="1056459"/>
                    </a:lnTo>
                    <a:lnTo>
                      <a:pt x="1222787" y="206069"/>
                    </a:lnTo>
                    <a:close/>
                  </a:path>
                  <a:path w="3833495" h="1056639">
                    <a:moveTo>
                      <a:pt x="1630499" y="289421"/>
                    </a:moveTo>
                    <a:lnTo>
                      <a:pt x="1793691" y="289421"/>
                    </a:lnTo>
                    <a:lnTo>
                      <a:pt x="1793691" y="1056459"/>
                    </a:lnTo>
                    <a:lnTo>
                      <a:pt x="1630499" y="1056459"/>
                    </a:lnTo>
                    <a:lnTo>
                      <a:pt x="1630499" y="289421"/>
                    </a:lnTo>
                    <a:close/>
                  </a:path>
                  <a:path w="3833495" h="1056639">
                    <a:moveTo>
                      <a:pt x="2039025" y="397786"/>
                    </a:moveTo>
                    <a:lnTo>
                      <a:pt x="2201016" y="397786"/>
                    </a:lnTo>
                    <a:lnTo>
                      <a:pt x="2201016" y="1056459"/>
                    </a:lnTo>
                    <a:lnTo>
                      <a:pt x="2039025" y="1056459"/>
                    </a:lnTo>
                    <a:lnTo>
                      <a:pt x="2039025" y="397786"/>
                    </a:lnTo>
                    <a:close/>
                  </a:path>
                  <a:path w="3833495" h="1056639">
                    <a:moveTo>
                      <a:pt x="2446389" y="588381"/>
                    </a:moveTo>
                    <a:lnTo>
                      <a:pt x="2609541" y="588381"/>
                    </a:lnTo>
                    <a:lnTo>
                      <a:pt x="2609541" y="1056459"/>
                    </a:lnTo>
                    <a:lnTo>
                      <a:pt x="2446389" y="1056459"/>
                    </a:lnTo>
                    <a:lnTo>
                      <a:pt x="2446389" y="588381"/>
                    </a:lnTo>
                    <a:close/>
                  </a:path>
                  <a:path w="3833495" h="1056639">
                    <a:moveTo>
                      <a:pt x="2853714" y="609820"/>
                    </a:moveTo>
                    <a:lnTo>
                      <a:pt x="3016905" y="609820"/>
                    </a:lnTo>
                    <a:lnTo>
                      <a:pt x="3016905" y="1056459"/>
                    </a:lnTo>
                    <a:lnTo>
                      <a:pt x="2853714" y="1056459"/>
                    </a:lnTo>
                    <a:lnTo>
                      <a:pt x="2853714" y="609820"/>
                    </a:lnTo>
                    <a:close/>
                  </a:path>
                  <a:path w="3833495" h="1056639">
                    <a:moveTo>
                      <a:pt x="3261038" y="641968"/>
                    </a:moveTo>
                    <a:lnTo>
                      <a:pt x="3424230" y="641968"/>
                    </a:lnTo>
                    <a:lnTo>
                      <a:pt x="3424230" y="1056459"/>
                    </a:lnTo>
                    <a:lnTo>
                      <a:pt x="3261038" y="1056459"/>
                    </a:lnTo>
                    <a:lnTo>
                      <a:pt x="3261038" y="641968"/>
                    </a:lnTo>
                    <a:close/>
                  </a:path>
                  <a:path w="3833495" h="1056639">
                    <a:moveTo>
                      <a:pt x="3669574" y="677709"/>
                    </a:moveTo>
                    <a:lnTo>
                      <a:pt x="3833143" y="677709"/>
                    </a:lnTo>
                    <a:lnTo>
                      <a:pt x="3833143" y="1056459"/>
                    </a:lnTo>
                    <a:lnTo>
                      <a:pt x="3669574" y="1056459"/>
                    </a:lnTo>
                    <a:lnTo>
                      <a:pt x="3669574" y="677709"/>
                    </a:lnTo>
                    <a:close/>
                  </a:path>
                </a:pathLst>
              </a:custGeom>
              <a:ln w="9925">
                <a:solidFill>
                  <a:srgbClr val="4E99C0"/>
                </a:solidFill>
              </a:ln>
            </p:spPr>
            <p:txBody>
              <a:bodyPr wrap="square" lIns="0" tIns="0" rIns="0" bIns="0" rtlCol="0"/>
              <a:lstStyle/>
              <a:p>
                <a:endParaRPr/>
              </a:p>
            </p:txBody>
          </p:sp>
          <p:sp>
            <p:nvSpPr>
              <p:cNvPr id="266" name="object 26">
                <a:extLst>
                  <a:ext uri="{FF2B5EF4-FFF2-40B4-BE49-F238E27FC236}">
                    <a16:creationId xmlns:a16="http://schemas.microsoft.com/office/drawing/2014/main" id="{E3F8C54B-0205-EF45-A1E2-FF1A95D5EEE1}"/>
                  </a:ext>
                </a:extLst>
              </p:cNvPr>
              <p:cNvSpPr/>
              <p:nvPr/>
            </p:nvSpPr>
            <p:spPr>
              <a:xfrm>
                <a:off x="970963" y="4088591"/>
                <a:ext cx="4077335" cy="28575"/>
              </a:xfrm>
              <a:custGeom>
                <a:avLst/>
                <a:gdLst/>
                <a:ahLst/>
                <a:cxnLst/>
                <a:rect l="l" t="t" r="r" b="b"/>
                <a:pathLst>
                  <a:path w="4077335" h="28575">
                    <a:moveTo>
                      <a:pt x="0" y="0"/>
                    </a:moveTo>
                    <a:lnTo>
                      <a:pt x="4076938" y="0"/>
                    </a:lnTo>
                  </a:path>
                  <a:path w="4077335" h="28575">
                    <a:moveTo>
                      <a:pt x="0" y="0"/>
                    </a:moveTo>
                    <a:lnTo>
                      <a:pt x="0" y="28574"/>
                    </a:lnTo>
                  </a:path>
                  <a:path w="4077335" h="28575">
                    <a:moveTo>
                      <a:pt x="407324" y="0"/>
                    </a:moveTo>
                    <a:lnTo>
                      <a:pt x="407324" y="28574"/>
                    </a:lnTo>
                  </a:path>
                  <a:path w="4077335" h="28575">
                    <a:moveTo>
                      <a:pt x="814649" y="0"/>
                    </a:moveTo>
                    <a:lnTo>
                      <a:pt x="814649" y="28574"/>
                    </a:lnTo>
                  </a:path>
                  <a:path w="4077335" h="28575">
                    <a:moveTo>
                      <a:pt x="1223174" y="0"/>
                    </a:moveTo>
                    <a:lnTo>
                      <a:pt x="1223174" y="28574"/>
                    </a:lnTo>
                  </a:path>
                  <a:path w="4077335" h="28575">
                    <a:moveTo>
                      <a:pt x="1630539" y="0"/>
                    </a:moveTo>
                    <a:lnTo>
                      <a:pt x="1630539" y="28574"/>
                    </a:lnTo>
                  </a:path>
                  <a:path w="4077335" h="28575">
                    <a:moveTo>
                      <a:pt x="2037863" y="0"/>
                    </a:moveTo>
                    <a:lnTo>
                      <a:pt x="2037863" y="28574"/>
                    </a:lnTo>
                  </a:path>
                  <a:path w="4077335" h="28575">
                    <a:moveTo>
                      <a:pt x="2446588" y="0"/>
                    </a:moveTo>
                    <a:lnTo>
                      <a:pt x="2446588" y="28574"/>
                    </a:lnTo>
                  </a:path>
                  <a:path w="4077335" h="28575">
                    <a:moveTo>
                      <a:pt x="2853525" y="0"/>
                    </a:moveTo>
                    <a:lnTo>
                      <a:pt x="2853525" y="28574"/>
                    </a:lnTo>
                  </a:path>
                  <a:path w="4077335" h="28575">
                    <a:moveTo>
                      <a:pt x="3261048" y="0"/>
                    </a:moveTo>
                    <a:lnTo>
                      <a:pt x="3261048" y="28574"/>
                    </a:lnTo>
                  </a:path>
                  <a:path w="4077335" h="28575">
                    <a:moveTo>
                      <a:pt x="3668413" y="0"/>
                    </a:moveTo>
                    <a:lnTo>
                      <a:pt x="3668413" y="28574"/>
                    </a:lnTo>
                  </a:path>
                  <a:path w="4077335" h="28575">
                    <a:moveTo>
                      <a:pt x="4076938" y="0"/>
                    </a:moveTo>
                    <a:lnTo>
                      <a:pt x="4076938" y="28574"/>
                    </a:lnTo>
                  </a:path>
                </a:pathLst>
              </a:custGeom>
              <a:ln w="5955">
                <a:solidFill>
                  <a:srgbClr val="888888"/>
                </a:solidFill>
              </a:ln>
            </p:spPr>
            <p:txBody>
              <a:bodyPr wrap="square" lIns="0" tIns="0" rIns="0" bIns="0" rtlCol="0"/>
              <a:lstStyle/>
              <a:p>
                <a:endParaRPr/>
              </a:p>
            </p:txBody>
          </p:sp>
          <p:sp>
            <p:nvSpPr>
              <p:cNvPr id="267" name="object 27">
                <a:extLst>
                  <a:ext uri="{FF2B5EF4-FFF2-40B4-BE49-F238E27FC236}">
                    <a16:creationId xmlns:a16="http://schemas.microsoft.com/office/drawing/2014/main" id="{6547A99A-E5D6-5943-A0A5-951FF8D87E73}"/>
                  </a:ext>
                </a:extLst>
              </p:cNvPr>
              <p:cNvSpPr/>
              <p:nvPr/>
            </p:nvSpPr>
            <p:spPr>
              <a:xfrm>
                <a:off x="1175206" y="2974356"/>
                <a:ext cx="3669029" cy="715010"/>
              </a:xfrm>
              <a:custGeom>
                <a:avLst/>
                <a:gdLst/>
                <a:ahLst/>
                <a:cxnLst/>
                <a:rect l="l" t="t" r="r" b="b"/>
                <a:pathLst>
                  <a:path w="3669029" h="715010">
                    <a:moveTo>
                      <a:pt x="0" y="0"/>
                    </a:moveTo>
                    <a:lnTo>
                      <a:pt x="407364" y="15513"/>
                    </a:lnTo>
                    <a:lnTo>
                      <a:pt x="814688" y="51214"/>
                    </a:lnTo>
                    <a:lnTo>
                      <a:pt x="1222013" y="216768"/>
                    </a:lnTo>
                    <a:lnTo>
                      <a:pt x="1630539" y="305322"/>
                    </a:lnTo>
                    <a:lnTo>
                      <a:pt x="2037864" y="419264"/>
                    </a:lnTo>
                    <a:lnTo>
                      <a:pt x="2445228" y="620569"/>
                    </a:lnTo>
                    <a:lnTo>
                      <a:pt x="2853763" y="642008"/>
                    </a:lnTo>
                    <a:lnTo>
                      <a:pt x="3261088" y="676509"/>
                    </a:lnTo>
                    <a:lnTo>
                      <a:pt x="3668413" y="714622"/>
                    </a:lnTo>
                  </a:path>
                </a:pathLst>
              </a:custGeom>
              <a:ln w="19056">
                <a:solidFill>
                  <a:srgbClr val="002A5E"/>
                </a:solidFill>
              </a:ln>
            </p:spPr>
            <p:txBody>
              <a:bodyPr wrap="square" lIns="0" tIns="0" rIns="0" bIns="0" rtlCol="0"/>
              <a:lstStyle/>
              <a:p>
                <a:endParaRPr/>
              </a:p>
            </p:txBody>
          </p:sp>
          <p:sp>
            <p:nvSpPr>
              <p:cNvPr id="268" name="object 28">
                <a:extLst>
                  <a:ext uri="{FF2B5EF4-FFF2-40B4-BE49-F238E27FC236}">
                    <a16:creationId xmlns:a16="http://schemas.microsoft.com/office/drawing/2014/main" id="{A34B8283-FD49-B44E-8A60-5F90A9B4D6BF}"/>
                  </a:ext>
                </a:extLst>
              </p:cNvPr>
              <p:cNvSpPr/>
              <p:nvPr/>
            </p:nvSpPr>
            <p:spPr>
              <a:xfrm>
                <a:off x="2166764" y="4160043"/>
                <a:ext cx="241300" cy="254635"/>
              </a:xfrm>
              <a:custGeom>
                <a:avLst/>
                <a:gdLst/>
                <a:ahLst/>
                <a:cxnLst/>
                <a:rect l="l" t="t" r="r" b="b"/>
                <a:pathLst>
                  <a:path w="241300" h="254635">
                    <a:moveTo>
                      <a:pt x="238851" y="58589"/>
                    </a:moveTo>
                    <a:lnTo>
                      <a:pt x="230763" y="58589"/>
                    </a:lnTo>
                    <a:lnTo>
                      <a:pt x="228282" y="55095"/>
                    </a:lnTo>
                    <a:lnTo>
                      <a:pt x="225612" y="50519"/>
                    </a:lnTo>
                    <a:lnTo>
                      <a:pt x="222624" y="45477"/>
                    </a:lnTo>
                    <a:lnTo>
                      <a:pt x="198903" y="6481"/>
                    </a:lnTo>
                    <a:lnTo>
                      <a:pt x="205374" y="0"/>
                    </a:lnTo>
                    <a:lnTo>
                      <a:pt x="238851" y="58589"/>
                    </a:lnTo>
                    <a:close/>
                  </a:path>
                  <a:path w="241300" h="254635">
                    <a:moveTo>
                      <a:pt x="209034" y="88632"/>
                    </a:moveTo>
                    <a:lnTo>
                      <a:pt x="200679" y="88632"/>
                    </a:lnTo>
                    <a:lnTo>
                      <a:pt x="194436" y="78439"/>
                    </a:lnTo>
                    <a:lnTo>
                      <a:pt x="193940" y="77427"/>
                    </a:lnTo>
                    <a:lnTo>
                      <a:pt x="170208" y="35125"/>
                    </a:lnTo>
                    <a:lnTo>
                      <a:pt x="177960" y="27294"/>
                    </a:lnTo>
                    <a:lnTo>
                      <a:pt x="195915" y="37338"/>
                    </a:lnTo>
                    <a:lnTo>
                      <a:pt x="179866" y="37338"/>
                    </a:lnTo>
                    <a:lnTo>
                      <a:pt x="181335" y="40207"/>
                    </a:lnTo>
                    <a:lnTo>
                      <a:pt x="183042" y="42380"/>
                    </a:lnTo>
                    <a:lnTo>
                      <a:pt x="184124" y="44475"/>
                    </a:lnTo>
                    <a:lnTo>
                      <a:pt x="209034" y="88632"/>
                    </a:lnTo>
                    <a:close/>
                  </a:path>
                  <a:path w="241300" h="254635">
                    <a:moveTo>
                      <a:pt x="234643" y="68395"/>
                    </a:moveTo>
                    <a:lnTo>
                      <a:pt x="187071" y="41487"/>
                    </a:lnTo>
                    <a:lnTo>
                      <a:pt x="183121" y="39194"/>
                    </a:lnTo>
                    <a:lnTo>
                      <a:pt x="179866" y="37338"/>
                    </a:lnTo>
                    <a:lnTo>
                      <a:pt x="195915" y="37338"/>
                    </a:lnTo>
                    <a:lnTo>
                      <a:pt x="217542" y="49438"/>
                    </a:lnTo>
                    <a:lnTo>
                      <a:pt x="224599" y="53894"/>
                    </a:lnTo>
                    <a:lnTo>
                      <a:pt x="230763" y="58589"/>
                    </a:lnTo>
                    <a:lnTo>
                      <a:pt x="238851" y="58589"/>
                    </a:lnTo>
                    <a:lnTo>
                      <a:pt x="240887" y="62152"/>
                    </a:lnTo>
                    <a:lnTo>
                      <a:pt x="234643" y="68395"/>
                    </a:lnTo>
                    <a:close/>
                  </a:path>
                  <a:path w="241300" h="254635">
                    <a:moveTo>
                      <a:pt x="204361" y="98558"/>
                    </a:moveTo>
                    <a:lnTo>
                      <a:pt x="142646" y="62539"/>
                    </a:lnTo>
                    <a:lnTo>
                      <a:pt x="149276" y="56107"/>
                    </a:lnTo>
                    <a:lnTo>
                      <a:pt x="188779" y="80682"/>
                    </a:lnTo>
                    <a:lnTo>
                      <a:pt x="192848" y="83283"/>
                    </a:lnTo>
                    <a:lnTo>
                      <a:pt x="196808" y="85883"/>
                    </a:lnTo>
                    <a:lnTo>
                      <a:pt x="200679" y="88632"/>
                    </a:lnTo>
                    <a:lnTo>
                      <a:pt x="209034" y="88632"/>
                    </a:lnTo>
                    <a:lnTo>
                      <a:pt x="211111" y="92315"/>
                    </a:lnTo>
                    <a:lnTo>
                      <a:pt x="204361" y="98558"/>
                    </a:lnTo>
                    <a:close/>
                  </a:path>
                  <a:path w="241300" h="254635">
                    <a:moveTo>
                      <a:pt x="163393" y="133028"/>
                    </a:moveTo>
                    <a:lnTo>
                      <a:pt x="155936" y="133028"/>
                    </a:lnTo>
                    <a:lnTo>
                      <a:pt x="154735" y="130616"/>
                    </a:lnTo>
                    <a:lnTo>
                      <a:pt x="152958" y="127172"/>
                    </a:lnTo>
                    <a:lnTo>
                      <a:pt x="150785" y="122597"/>
                    </a:lnTo>
                    <a:lnTo>
                      <a:pt x="128453" y="76921"/>
                    </a:lnTo>
                    <a:lnTo>
                      <a:pt x="137177" y="68196"/>
                    </a:lnTo>
                    <a:lnTo>
                      <a:pt x="151370" y="82389"/>
                    </a:lnTo>
                    <a:lnTo>
                      <a:pt x="138844" y="82389"/>
                    </a:lnTo>
                    <a:lnTo>
                      <a:pt x="163393" y="133028"/>
                    </a:lnTo>
                    <a:close/>
                  </a:path>
                  <a:path w="241300" h="254635">
                    <a:moveTo>
                      <a:pt x="179747" y="123292"/>
                    </a:moveTo>
                    <a:lnTo>
                      <a:pt x="138844" y="82389"/>
                    </a:lnTo>
                    <a:lnTo>
                      <a:pt x="151370" y="82389"/>
                    </a:lnTo>
                    <a:lnTo>
                      <a:pt x="185990" y="117009"/>
                    </a:lnTo>
                    <a:lnTo>
                      <a:pt x="179747" y="123292"/>
                    </a:lnTo>
                    <a:close/>
                  </a:path>
                  <a:path w="241300" h="254635">
                    <a:moveTo>
                      <a:pt x="139351" y="163578"/>
                    </a:moveTo>
                    <a:lnTo>
                      <a:pt x="90538" y="114647"/>
                    </a:lnTo>
                    <a:lnTo>
                      <a:pt x="100225" y="105108"/>
                    </a:lnTo>
                    <a:lnTo>
                      <a:pt x="121824" y="115848"/>
                    </a:lnTo>
                    <a:lnTo>
                      <a:pt x="104026" y="115848"/>
                    </a:lnTo>
                    <a:lnTo>
                      <a:pt x="145584" y="157415"/>
                    </a:lnTo>
                    <a:lnTo>
                      <a:pt x="139351" y="163578"/>
                    </a:lnTo>
                    <a:close/>
                  </a:path>
                  <a:path w="241300" h="254635">
                    <a:moveTo>
                      <a:pt x="159697" y="143221"/>
                    </a:moveTo>
                    <a:lnTo>
                      <a:pt x="104026" y="115848"/>
                    </a:lnTo>
                    <a:lnTo>
                      <a:pt x="121824" y="115848"/>
                    </a:lnTo>
                    <a:lnTo>
                      <a:pt x="150665" y="130229"/>
                    </a:lnTo>
                    <a:lnTo>
                      <a:pt x="153842" y="131897"/>
                    </a:lnTo>
                    <a:lnTo>
                      <a:pt x="155936" y="133028"/>
                    </a:lnTo>
                    <a:lnTo>
                      <a:pt x="163393" y="133028"/>
                    </a:lnTo>
                    <a:lnTo>
                      <a:pt x="165553" y="137485"/>
                    </a:lnTo>
                    <a:lnTo>
                      <a:pt x="159697" y="143221"/>
                    </a:lnTo>
                    <a:close/>
                  </a:path>
                  <a:path w="241300" h="254635">
                    <a:moveTo>
                      <a:pt x="89645" y="204748"/>
                    </a:moveTo>
                    <a:lnTo>
                      <a:pt x="83670" y="204748"/>
                    </a:lnTo>
                    <a:lnTo>
                      <a:pt x="71958" y="200987"/>
                    </a:lnTo>
                    <a:lnTo>
                      <a:pt x="66608" y="197612"/>
                    </a:lnTo>
                    <a:lnTo>
                      <a:pt x="57070" y="188074"/>
                    </a:lnTo>
                    <a:lnTo>
                      <a:pt x="53586" y="182655"/>
                    </a:lnTo>
                    <a:lnTo>
                      <a:pt x="51532" y="176561"/>
                    </a:lnTo>
                    <a:lnTo>
                      <a:pt x="49318" y="170437"/>
                    </a:lnTo>
                    <a:lnTo>
                      <a:pt x="49130" y="164581"/>
                    </a:lnTo>
                    <a:lnTo>
                      <a:pt x="50906" y="158804"/>
                    </a:lnTo>
                    <a:lnTo>
                      <a:pt x="52613" y="153067"/>
                    </a:lnTo>
                    <a:lnTo>
                      <a:pt x="55869" y="147797"/>
                    </a:lnTo>
                    <a:lnTo>
                      <a:pt x="60762" y="142954"/>
                    </a:lnTo>
                    <a:lnTo>
                      <a:pt x="64325" y="139341"/>
                    </a:lnTo>
                    <a:lnTo>
                      <a:pt x="68087" y="136979"/>
                    </a:lnTo>
                    <a:lnTo>
                      <a:pt x="72037" y="135083"/>
                    </a:lnTo>
                    <a:lnTo>
                      <a:pt x="76037" y="133415"/>
                    </a:lnTo>
                    <a:lnTo>
                      <a:pt x="79908" y="132711"/>
                    </a:lnTo>
                    <a:lnTo>
                      <a:pt x="83551" y="133098"/>
                    </a:lnTo>
                    <a:lnTo>
                      <a:pt x="87243" y="133604"/>
                    </a:lnTo>
                    <a:lnTo>
                      <a:pt x="91114" y="135003"/>
                    </a:lnTo>
                    <a:lnTo>
                      <a:pt x="95183" y="137485"/>
                    </a:lnTo>
                    <a:lnTo>
                      <a:pt x="92970" y="141356"/>
                    </a:lnTo>
                    <a:lnTo>
                      <a:pt x="79908" y="141356"/>
                    </a:lnTo>
                    <a:lnTo>
                      <a:pt x="77119" y="141822"/>
                    </a:lnTo>
                    <a:lnTo>
                      <a:pt x="60057" y="157415"/>
                    </a:lnTo>
                    <a:lnTo>
                      <a:pt x="58737" y="160511"/>
                    </a:lnTo>
                    <a:lnTo>
                      <a:pt x="58162" y="163380"/>
                    </a:lnTo>
                    <a:lnTo>
                      <a:pt x="58350" y="166169"/>
                    </a:lnTo>
                    <a:lnTo>
                      <a:pt x="58469" y="168928"/>
                    </a:lnTo>
                    <a:lnTo>
                      <a:pt x="85645" y="195945"/>
                    </a:lnTo>
                    <a:lnTo>
                      <a:pt x="108711" y="195945"/>
                    </a:lnTo>
                    <a:lnTo>
                      <a:pt x="106895" y="197731"/>
                    </a:lnTo>
                    <a:lnTo>
                      <a:pt x="101545" y="200987"/>
                    </a:lnTo>
                    <a:lnTo>
                      <a:pt x="89645" y="204748"/>
                    </a:lnTo>
                    <a:close/>
                  </a:path>
                  <a:path w="241300" h="254635">
                    <a:moveTo>
                      <a:pt x="90995" y="144810"/>
                    </a:moveTo>
                    <a:lnTo>
                      <a:pt x="87739" y="143142"/>
                    </a:lnTo>
                    <a:lnTo>
                      <a:pt x="84950" y="142060"/>
                    </a:lnTo>
                    <a:lnTo>
                      <a:pt x="82389" y="141743"/>
                    </a:lnTo>
                    <a:lnTo>
                      <a:pt x="79908" y="141356"/>
                    </a:lnTo>
                    <a:lnTo>
                      <a:pt x="92970" y="141356"/>
                    </a:lnTo>
                    <a:lnTo>
                      <a:pt x="90995" y="144810"/>
                    </a:lnTo>
                    <a:close/>
                  </a:path>
                  <a:path w="241300" h="254635">
                    <a:moveTo>
                      <a:pt x="91312" y="173424"/>
                    </a:moveTo>
                    <a:lnTo>
                      <a:pt x="85575" y="167648"/>
                    </a:lnTo>
                    <a:lnTo>
                      <a:pt x="106200" y="147023"/>
                    </a:lnTo>
                    <a:lnTo>
                      <a:pt x="118596" y="159311"/>
                    </a:lnTo>
                    <a:lnTo>
                      <a:pt x="105615" y="159311"/>
                    </a:lnTo>
                    <a:lnTo>
                      <a:pt x="91312" y="173424"/>
                    </a:lnTo>
                    <a:close/>
                  </a:path>
                  <a:path w="241300" h="254635">
                    <a:moveTo>
                      <a:pt x="108711" y="195945"/>
                    </a:moveTo>
                    <a:lnTo>
                      <a:pt x="90032" y="195945"/>
                    </a:lnTo>
                    <a:lnTo>
                      <a:pt x="94290" y="194436"/>
                    </a:lnTo>
                    <a:lnTo>
                      <a:pt x="98558" y="192967"/>
                    </a:lnTo>
                    <a:lnTo>
                      <a:pt x="102320" y="190675"/>
                    </a:lnTo>
                    <a:lnTo>
                      <a:pt x="108364" y="184630"/>
                    </a:lnTo>
                    <a:lnTo>
                      <a:pt x="110577" y="181643"/>
                    </a:lnTo>
                    <a:lnTo>
                      <a:pt x="112165" y="177692"/>
                    </a:lnTo>
                    <a:lnTo>
                      <a:pt x="113754" y="174199"/>
                    </a:lnTo>
                    <a:lnTo>
                      <a:pt x="114380" y="170437"/>
                    </a:lnTo>
                    <a:lnTo>
                      <a:pt x="114726" y="168154"/>
                    </a:lnTo>
                    <a:lnTo>
                      <a:pt x="105615" y="159311"/>
                    </a:lnTo>
                    <a:lnTo>
                      <a:pt x="118596" y="159311"/>
                    </a:lnTo>
                    <a:lnTo>
                      <a:pt x="124383" y="165047"/>
                    </a:lnTo>
                    <a:lnTo>
                      <a:pt x="123679" y="170824"/>
                    </a:lnTo>
                    <a:lnTo>
                      <a:pt x="122289" y="175985"/>
                    </a:lnTo>
                    <a:lnTo>
                      <a:pt x="120195" y="180630"/>
                    </a:lnTo>
                    <a:lnTo>
                      <a:pt x="118101" y="185206"/>
                    </a:lnTo>
                    <a:lnTo>
                      <a:pt x="115351" y="189087"/>
                    </a:lnTo>
                    <a:lnTo>
                      <a:pt x="111668" y="193037"/>
                    </a:lnTo>
                    <a:lnTo>
                      <a:pt x="108711" y="195945"/>
                    </a:lnTo>
                    <a:close/>
                  </a:path>
                  <a:path w="241300" h="254635">
                    <a:moveTo>
                      <a:pt x="16366" y="229989"/>
                    </a:moveTo>
                    <a:lnTo>
                      <a:pt x="698" y="215607"/>
                    </a:lnTo>
                    <a:lnTo>
                      <a:pt x="0" y="212431"/>
                    </a:lnTo>
                    <a:lnTo>
                      <a:pt x="506" y="208739"/>
                    </a:lnTo>
                    <a:lnTo>
                      <a:pt x="2186" y="204748"/>
                    </a:lnTo>
                    <a:lnTo>
                      <a:pt x="3573" y="201186"/>
                    </a:lnTo>
                    <a:lnTo>
                      <a:pt x="28386" y="184511"/>
                    </a:lnTo>
                    <a:lnTo>
                      <a:pt x="32455" y="185325"/>
                    </a:lnTo>
                    <a:lnTo>
                      <a:pt x="35949" y="186099"/>
                    </a:lnTo>
                    <a:lnTo>
                      <a:pt x="39314" y="187806"/>
                    </a:lnTo>
                    <a:lnTo>
                      <a:pt x="42261" y="190555"/>
                    </a:lnTo>
                    <a:lnTo>
                      <a:pt x="39922" y="193275"/>
                    </a:lnTo>
                    <a:lnTo>
                      <a:pt x="29666" y="193275"/>
                    </a:lnTo>
                    <a:lnTo>
                      <a:pt x="26212" y="193662"/>
                    </a:lnTo>
                    <a:lnTo>
                      <a:pt x="8922" y="210406"/>
                    </a:lnTo>
                    <a:lnTo>
                      <a:pt x="8535" y="213701"/>
                    </a:lnTo>
                    <a:lnTo>
                      <a:pt x="9349" y="216262"/>
                    </a:lnTo>
                    <a:lnTo>
                      <a:pt x="13111" y="220063"/>
                    </a:lnTo>
                    <a:lnTo>
                      <a:pt x="15205" y="220838"/>
                    </a:lnTo>
                    <a:lnTo>
                      <a:pt x="38043" y="220838"/>
                    </a:lnTo>
                    <a:lnTo>
                      <a:pt x="35631" y="222356"/>
                    </a:lnTo>
                    <a:lnTo>
                      <a:pt x="30093" y="225721"/>
                    </a:lnTo>
                    <a:lnTo>
                      <a:pt x="25905" y="227895"/>
                    </a:lnTo>
                    <a:lnTo>
                      <a:pt x="23115" y="228669"/>
                    </a:lnTo>
                    <a:lnTo>
                      <a:pt x="19542" y="229800"/>
                    </a:lnTo>
                    <a:lnTo>
                      <a:pt x="16366" y="229989"/>
                    </a:lnTo>
                    <a:close/>
                  </a:path>
                  <a:path w="241300" h="254635">
                    <a:moveTo>
                      <a:pt x="36525" y="197225"/>
                    </a:moveTo>
                    <a:lnTo>
                      <a:pt x="33150" y="194555"/>
                    </a:lnTo>
                    <a:lnTo>
                      <a:pt x="29666" y="193275"/>
                    </a:lnTo>
                    <a:lnTo>
                      <a:pt x="39922" y="193275"/>
                    </a:lnTo>
                    <a:lnTo>
                      <a:pt x="36525" y="197225"/>
                    </a:lnTo>
                    <a:close/>
                  </a:path>
                  <a:path w="241300" h="254635">
                    <a:moveTo>
                      <a:pt x="38043" y="220838"/>
                    </a:moveTo>
                    <a:lnTo>
                      <a:pt x="15205" y="220838"/>
                    </a:lnTo>
                    <a:lnTo>
                      <a:pt x="20048" y="220649"/>
                    </a:lnTo>
                    <a:lnTo>
                      <a:pt x="24426" y="218863"/>
                    </a:lnTo>
                    <a:lnTo>
                      <a:pt x="30867" y="214485"/>
                    </a:lnTo>
                    <a:lnTo>
                      <a:pt x="37299" y="210406"/>
                    </a:lnTo>
                    <a:lnTo>
                      <a:pt x="41874" y="207855"/>
                    </a:lnTo>
                    <a:lnTo>
                      <a:pt x="44743" y="206843"/>
                    </a:lnTo>
                    <a:lnTo>
                      <a:pt x="48931" y="205255"/>
                    </a:lnTo>
                    <a:lnTo>
                      <a:pt x="68226" y="214207"/>
                    </a:lnTo>
                    <a:lnTo>
                      <a:pt x="51919" y="214207"/>
                    </a:lnTo>
                    <a:lnTo>
                      <a:pt x="49517" y="214674"/>
                    </a:lnTo>
                    <a:lnTo>
                      <a:pt x="46648" y="215994"/>
                    </a:lnTo>
                    <a:lnTo>
                      <a:pt x="44862" y="216768"/>
                    </a:lnTo>
                    <a:lnTo>
                      <a:pt x="41180" y="218863"/>
                    </a:lnTo>
                    <a:lnTo>
                      <a:pt x="38043" y="220838"/>
                    </a:lnTo>
                    <a:close/>
                  </a:path>
                  <a:path w="241300" h="254635">
                    <a:moveTo>
                      <a:pt x="59343" y="245264"/>
                    </a:moveTo>
                    <a:lnTo>
                      <a:pt x="40485" y="245264"/>
                    </a:lnTo>
                    <a:lnTo>
                      <a:pt x="43393" y="244877"/>
                    </a:lnTo>
                    <a:lnTo>
                      <a:pt x="46569" y="243557"/>
                    </a:lnTo>
                    <a:lnTo>
                      <a:pt x="62141" y="222356"/>
                    </a:lnTo>
                    <a:lnTo>
                      <a:pt x="61725" y="220570"/>
                    </a:lnTo>
                    <a:lnTo>
                      <a:pt x="54013" y="214485"/>
                    </a:lnTo>
                    <a:lnTo>
                      <a:pt x="51919" y="214207"/>
                    </a:lnTo>
                    <a:lnTo>
                      <a:pt x="68226" y="214207"/>
                    </a:lnTo>
                    <a:lnTo>
                      <a:pt x="69186" y="215994"/>
                    </a:lnTo>
                    <a:lnTo>
                      <a:pt x="69307" y="216262"/>
                    </a:lnTo>
                    <a:lnTo>
                      <a:pt x="70206" y="220063"/>
                    </a:lnTo>
                    <a:lnTo>
                      <a:pt x="70955" y="223706"/>
                    </a:lnTo>
                    <a:lnTo>
                      <a:pt x="70617" y="227200"/>
                    </a:lnTo>
                    <a:lnTo>
                      <a:pt x="61536" y="243090"/>
                    </a:lnTo>
                    <a:lnTo>
                      <a:pt x="59343" y="245264"/>
                    </a:lnTo>
                    <a:close/>
                  </a:path>
                  <a:path w="241300" h="254635">
                    <a:moveTo>
                      <a:pt x="57229" y="247358"/>
                    </a:moveTo>
                    <a:lnTo>
                      <a:pt x="24237" y="247358"/>
                    </a:lnTo>
                    <a:lnTo>
                      <a:pt x="29775" y="240688"/>
                    </a:lnTo>
                    <a:lnTo>
                      <a:pt x="32455" y="242902"/>
                    </a:lnTo>
                    <a:lnTo>
                      <a:pt x="35244" y="244261"/>
                    </a:lnTo>
                    <a:lnTo>
                      <a:pt x="40485" y="245264"/>
                    </a:lnTo>
                    <a:lnTo>
                      <a:pt x="59343" y="245264"/>
                    </a:lnTo>
                    <a:lnTo>
                      <a:pt x="57229" y="247358"/>
                    </a:lnTo>
                    <a:close/>
                  </a:path>
                  <a:path w="241300" h="254635">
                    <a:moveTo>
                      <a:pt x="39899" y="254375"/>
                    </a:moveTo>
                    <a:lnTo>
                      <a:pt x="31443" y="252589"/>
                    </a:lnTo>
                    <a:lnTo>
                      <a:pt x="27612" y="250534"/>
                    </a:lnTo>
                    <a:lnTo>
                      <a:pt x="24237" y="247358"/>
                    </a:lnTo>
                    <a:lnTo>
                      <a:pt x="57229" y="247358"/>
                    </a:lnTo>
                    <a:lnTo>
                      <a:pt x="52812" y="250534"/>
                    </a:lnTo>
                    <a:lnTo>
                      <a:pt x="48544" y="252201"/>
                    </a:lnTo>
                    <a:lnTo>
                      <a:pt x="44276" y="253988"/>
                    </a:lnTo>
                    <a:lnTo>
                      <a:pt x="39899" y="254375"/>
                    </a:lnTo>
                    <a:close/>
                  </a:path>
                </a:pathLst>
              </a:custGeom>
              <a:solidFill>
                <a:srgbClr val="000000"/>
              </a:solidFill>
            </p:spPr>
            <p:txBody>
              <a:bodyPr wrap="square" lIns="0" tIns="0" rIns="0" bIns="0" rtlCol="0"/>
              <a:lstStyle/>
              <a:p>
                <a:endParaRPr/>
              </a:p>
            </p:txBody>
          </p:sp>
          <p:pic>
            <p:nvPicPr>
              <p:cNvPr id="269" name="object 29">
                <a:extLst>
                  <a:ext uri="{FF2B5EF4-FFF2-40B4-BE49-F238E27FC236}">
                    <a16:creationId xmlns:a16="http://schemas.microsoft.com/office/drawing/2014/main" id="{C1C188CC-F744-BF4E-935F-3A1E59893056}"/>
                  </a:ext>
                </a:extLst>
              </p:cNvPr>
              <p:cNvPicPr/>
              <p:nvPr/>
            </p:nvPicPr>
            <p:blipFill>
              <a:blip r:embed="rId14" cstate="print"/>
              <a:stretch>
                <a:fillRect/>
              </a:stretch>
            </p:blipFill>
            <p:spPr>
              <a:xfrm>
                <a:off x="2461466" y="4172371"/>
                <a:ext cx="1987731" cy="657953"/>
              </a:xfrm>
              <a:prstGeom prst="rect">
                <a:avLst/>
              </a:prstGeom>
            </p:spPr>
          </p:pic>
          <p:pic>
            <p:nvPicPr>
              <p:cNvPr id="270" name="object 30">
                <a:extLst>
                  <a:ext uri="{FF2B5EF4-FFF2-40B4-BE49-F238E27FC236}">
                    <a16:creationId xmlns:a16="http://schemas.microsoft.com/office/drawing/2014/main" id="{119F8121-819B-F14A-AE79-0DCF7FE160BE}"/>
                  </a:ext>
                </a:extLst>
              </p:cNvPr>
              <p:cNvPicPr/>
              <p:nvPr/>
            </p:nvPicPr>
            <p:blipFill>
              <a:blip r:embed="rId15" cstate="print"/>
              <a:stretch>
                <a:fillRect/>
              </a:stretch>
            </p:blipFill>
            <p:spPr>
              <a:xfrm>
                <a:off x="4639058" y="4171944"/>
                <a:ext cx="215955" cy="215806"/>
              </a:xfrm>
              <a:prstGeom prst="rect">
                <a:avLst/>
              </a:prstGeom>
            </p:spPr>
          </p:pic>
        </p:grpSp>
        <p:sp>
          <p:nvSpPr>
            <p:cNvPr id="271" name="object 31">
              <a:extLst>
                <a:ext uri="{FF2B5EF4-FFF2-40B4-BE49-F238E27FC236}">
                  <a16:creationId xmlns:a16="http://schemas.microsoft.com/office/drawing/2014/main" id="{AF093F7E-7374-4E40-9F2C-D38714378A2D}"/>
                </a:ext>
              </a:extLst>
            </p:cNvPr>
            <p:cNvSpPr/>
            <p:nvPr/>
          </p:nvSpPr>
          <p:spPr>
            <a:xfrm>
              <a:off x="646748" y="4054150"/>
              <a:ext cx="4077335" cy="0"/>
            </a:xfrm>
            <a:custGeom>
              <a:avLst/>
              <a:gdLst/>
              <a:ahLst/>
              <a:cxnLst/>
              <a:rect l="l" t="t" r="r" b="b"/>
              <a:pathLst>
                <a:path w="4077335">
                  <a:moveTo>
                    <a:pt x="0" y="0"/>
                  </a:moveTo>
                  <a:lnTo>
                    <a:pt x="4076899" y="0"/>
                  </a:lnTo>
                </a:path>
              </a:pathLst>
            </a:custGeom>
            <a:ln w="3175">
              <a:solidFill>
                <a:srgbClr val="BEBEBE"/>
              </a:solidFill>
            </a:ln>
          </p:spPr>
          <p:txBody>
            <a:bodyPr wrap="square" lIns="0" tIns="0" rIns="0" bIns="0" rtlCol="0"/>
            <a:lstStyle/>
            <a:p>
              <a:endParaRPr/>
            </a:p>
          </p:txBody>
        </p:sp>
        <p:sp>
          <p:nvSpPr>
            <p:cNvPr id="272" name="object 32">
              <a:extLst>
                <a:ext uri="{FF2B5EF4-FFF2-40B4-BE49-F238E27FC236}">
                  <a16:creationId xmlns:a16="http://schemas.microsoft.com/office/drawing/2014/main" id="{10FBCFEF-5EB4-1C41-803D-D77D157E0D88}"/>
                </a:ext>
              </a:extLst>
            </p:cNvPr>
            <p:cNvSpPr/>
            <p:nvPr/>
          </p:nvSpPr>
          <p:spPr>
            <a:xfrm>
              <a:off x="4811248" y="5295509"/>
              <a:ext cx="45085" cy="70485"/>
            </a:xfrm>
            <a:custGeom>
              <a:avLst/>
              <a:gdLst/>
              <a:ahLst/>
              <a:cxnLst/>
              <a:rect l="l" t="t" r="r" b="b"/>
              <a:pathLst>
                <a:path w="45085" h="70485">
                  <a:moveTo>
                    <a:pt x="30085" y="70174"/>
                  </a:moveTo>
                  <a:lnTo>
                    <a:pt x="12158" y="70174"/>
                  </a:lnTo>
                  <a:lnTo>
                    <a:pt x="6814" y="62982"/>
                  </a:lnTo>
                  <a:lnTo>
                    <a:pt x="2874" y="54965"/>
                  </a:lnTo>
                  <a:lnTo>
                    <a:pt x="851" y="45717"/>
                  </a:lnTo>
                  <a:lnTo>
                    <a:pt x="106" y="38083"/>
                  </a:lnTo>
                  <a:lnTo>
                    <a:pt x="0" y="22331"/>
                  </a:lnTo>
                  <a:lnTo>
                    <a:pt x="2512" y="14887"/>
                  </a:lnTo>
                  <a:lnTo>
                    <a:pt x="4714" y="7443"/>
                  </a:lnTo>
                  <a:lnTo>
                    <a:pt x="10002" y="3691"/>
                  </a:lnTo>
                  <a:lnTo>
                    <a:pt x="14979" y="0"/>
                  </a:lnTo>
                  <a:lnTo>
                    <a:pt x="28075" y="0"/>
                  </a:lnTo>
                  <a:lnTo>
                    <a:pt x="32267" y="1869"/>
                  </a:lnTo>
                  <a:lnTo>
                    <a:pt x="36460" y="4099"/>
                  </a:lnTo>
                  <a:lnTo>
                    <a:pt x="38108" y="6643"/>
                  </a:lnTo>
                  <a:lnTo>
                    <a:pt x="16581" y="6643"/>
                  </a:lnTo>
                  <a:lnTo>
                    <a:pt x="13095" y="11605"/>
                  </a:lnTo>
                  <a:lnTo>
                    <a:pt x="8742" y="17854"/>
                  </a:lnTo>
                  <a:lnTo>
                    <a:pt x="8698" y="52107"/>
                  </a:lnTo>
                  <a:lnTo>
                    <a:pt x="12687" y="57549"/>
                  </a:lnTo>
                  <a:lnTo>
                    <a:pt x="16675" y="63170"/>
                  </a:lnTo>
                  <a:lnTo>
                    <a:pt x="38623" y="63170"/>
                  </a:lnTo>
                  <a:lnTo>
                    <a:pt x="30085" y="70174"/>
                  </a:lnTo>
                  <a:close/>
                </a:path>
                <a:path w="45085" h="70485">
                  <a:moveTo>
                    <a:pt x="38623" y="63170"/>
                  </a:moveTo>
                  <a:lnTo>
                    <a:pt x="28358" y="63170"/>
                  </a:lnTo>
                  <a:lnTo>
                    <a:pt x="32330" y="57518"/>
                  </a:lnTo>
                  <a:lnTo>
                    <a:pt x="36303" y="52107"/>
                  </a:lnTo>
                  <a:lnTo>
                    <a:pt x="36303" y="17854"/>
                  </a:lnTo>
                  <a:lnTo>
                    <a:pt x="28358" y="6643"/>
                  </a:lnTo>
                  <a:lnTo>
                    <a:pt x="38108" y="6643"/>
                  </a:lnTo>
                  <a:lnTo>
                    <a:pt x="41934" y="12547"/>
                  </a:lnTo>
                  <a:lnTo>
                    <a:pt x="45033" y="24637"/>
                  </a:lnTo>
                  <a:lnTo>
                    <a:pt x="45033" y="47060"/>
                  </a:lnTo>
                  <a:lnTo>
                    <a:pt x="40040" y="62008"/>
                  </a:lnTo>
                  <a:lnTo>
                    <a:pt x="38623" y="63170"/>
                  </a:lnTo>
                  <a:close/>
                </a:path>
              </a:pathLst>
            </a:custGeom>
            <a:solidFill>
              <a:srgbClr val="000000"/>
            </a:solidFill>
          </p:spPr>
          <p:txBody>
            <a:bodyPr wrap="square" lIns="0" tIns="0" rIns="0" bIns="0" rtlCol="0"/>
            <a:lstStyle/>
            <a:p>
              <a:endParaRPr/>
            </a:p>
          </p:txBody>
        </p:sp>
        <p:sp>
          <p:nvSpPr>
            <p:cNvPr id="273" name="object 33">
              <a:extLst>
                <a:ext uri="{FF2B5EF4-FFF2-40B4-BE49-F238E27FC236}">
                  <a16:creationId xmlns:a16="http://schemas.microsoft.com/office/drawing/2014/main" id="{E9C4B885-FE60-2E48-8A30-A66ED9EFD33A}"/>
                </a:ext>
              </a:extLst>
            </p:cNvPr>
            <p:cNvSpPr/>
            <p:nvPr/>
          </p:nvSpPr>
          <p:spPr>
            <a:xfrm>
              <a:off x="4810055" y="5039373"/>
              <a:ext cx="46355" cy="69850"/>
            </a:xfrm>
            <a:custGeom>
              <a:avLst/>
              <a:gdLst/>
              <a:ahLst/>
              <a:cxnLst/>
              <a:rect l="l" t="t" r="r" b="b"/>
              <a:pathLst>
                <a:path w="46354" h="69850">
                  <a:moveTo>
                    <a:pt x="10426" y="20852"/>
                  </a:moveTo>
                  <a:lnTo>
                    <a:pt x="1695" y="19973"/>
                  </a:lnTo>
                  <a:lnTo>
                    <a:pt x="2606" y="10483"/>
                  </a:lnTo>
                  <a:lnTo>
                    <a:pt x="8447" y="5103"/>
                  </a:lnTo>
                  <a:lnTo>
                    <a:pt x="14288" y="0"/>
                  </a:lnTo>
                  <a:lnTo>
                    <a:pt x="34073" y="0"/>
                  </a:lnTo>
                  <a:lnTo>
                    <a:pt x="41435" y="7003"/>
                  </a:lnTo>
                  <a:lnTo>
                    <a:pt x="17806" y="7003"/>
                  </a:lnTo>
                  <a:lnTo>
                    <a:pt x="14131" y="10483"/>
                  </a:lnTo>
                  <a:lnTo>
                    <a:pt x="10457" y="14351"/>
                  </a:lnTo>
                  <a:lnTo>
                    <a:pt x="10426" y="20852"/>
                  </a:lnTo>
                  <a:close/>
                </a:path>
                <a:path w="46354" h="69850">
                  <a:moveTo>
                    <a:pt x="45755" y="69340"/>
                  </a:moveTo>
                  <a:lnTo>
                    <a:pt x="94" y="69340"/>
                  </a:lnTo>
                  <a:lnTo>
                    <a:pt x="0" y="66263"/>
                  </a:lnTo>
                  <a:lnTo>
                    <a:pt x="1099" y="63436"/>
                  </a:lnTo>
                  <a:lnTo>
                    <a:pt x="2826" y="58788"/>
                  </a:lnTo>
                  <a:lnTo>
                    <a:pt x="10520" y="49744"/>
                  </a:lnTo>
                  <a:lnTo>
                    <a:pt x="29017" y="34576"/>
                  </a:lnTo>
                  <a:lnTo>
                    <a:pt x="36931" y="23773"/>
                  </a:lnTo>
                  <a:lnTo>
                    <a:pt x="36931" y="13943"/>
                  </a:lnTo>
                  <a:lnTo>
                    <a:pt x="29739" y="7003"/>
                  </a:lnTo>
                  <a:lnTo>
                    <a:pt x="41435" y="7003"/>
                  </a:lnTo>
                  <a:lnTo>
                    <a:pt x="45661" y="11022"/>
                  </a:lnTo>
                  <a:lnTo>
                    <a:pt x="45661" y="23301"/>
                  </a:lnTo>
                  <a:lnTo>
                    <a:pt x="42270" y="31310"/>
                  </a:lnTo>
                  <a:lnTo>
                    <a:pt x="38328" y="35738"/>
                  </a:lnTo>
                  <a:lnTo>
                    <a:pt x="34387" y="40259"/>
                  </a:lnTo>
                  <a:lnTo>
                    <a:pt x="11870" y="61175"/>
                  </a:lnTo>
                  <a:lnTo>
                    <a:pt x="45755" y="61175"/>
                  </a:lnTo>
                  <a:lnTo>
                    <a:pt x="45755" y="69340"/>
                  </a:lnTo>
                  <a:close/>
                </a:path>
              </a:pathLst>
            </a:custGeom>
            <a:solidFill>
              <a:srgbClr val="000000"/>
            </a:solidFill>
          </p:spPr>
          <p:txBody>
            <a:bodyPr wrap="square" lIns="0" tIns="0" rIns="0" bIns="0" rtlCol="0"/>
            <a:lstStyle/>
            <a:p>
              <a:endParaRPr/>
            </a:p>
          </p:txBody>
        </p:sp>
        <p:sp>
          <p:nvSpPr>
            <p:cNvPr id="274" name="object 34">
              <a:extLst>
                <a:ext uri="{FF2B5EF4-FFF2-40B4-BE49-F238E27FC236}">
                  <a16:creationId xmlns:a16="http://schemas.microsoft.com/office/drawing/2014/main" id="{8F9001DC-7FDD-354A-9ECE-525D623E3F05}"/>
                </a:ext>
              </a:extLst>
            </p:cNvPr>
            <p:cNvSpPr/>
            <p:nvPr/>
          </p:nvSpPr>
          <p:spPr>
            <a:xfrm>
              <a:off x="4808519" y="4783782"/>
              <a:ext cx="48260" cy="69215"/>
            </a:xfrm>
            <a:custGeom>
              <a:avLst/>
              <a:gdLst/>
              <a:ahLst/>
              <a:cxnLst/>
              <a:rect l="l" t="t" r="r" b="b"/>
              <a:pathLst>
                <a:path w="48260" h="69214">
                  <a:moveTo>
                    <a:pt x="47700" y="52507"/>
                  </a:moveTo>
                  <a:lnTo>
                    <a:pt x="0" y="52507"/>
                  </a:lnTo>
                  <a:lnTo>
                    <a:pt x="0" y="44751"/>
                  </a:lnTo>
                  <a:lnTo>
                    <a:pt x="31463" y="0"/>
                  </a:lnTo>
                  <a:lnTo>
                    <a:pt x="38372" y="0"/>
                  </a:lnTo>
                  <a:lnTo>
                    <a:pt x="38372" y="13598"/>
                  </a:lnTo>
                  <a:lnTo>
                    <a:pt x="29775" y="13598"/>
                  </a:lnTo>
                  <a:lnTo>
                    <a:pt x="8287" y="44751"/>
                  </a:lnTo>
                  <a:lnTo>
                    <a:pt x="47700" y="44751"/>
                  </a:lnTo>
                  <a:lnTo>
                    <a:pt x="47700" y="52507"/>
                  </a:lnTo>
                  <a:close/>
                </a:path>
                <a:path w="48260" h="69214">
                  <a:moveTo>
                    <a:pt x="38372" y="44751"/>
                  </a:moveTo>
                  <a:lnTo>
                    <a:pt x="29775" y="44751"/>
                  </a:lnTo>
                  <a:lnTo>
                    <a:pt x="29775" y="13598"/>
                  </a:lnTo>
                  <a:lnTo>
                    <a:pt x="38372" y="13598"/>
                  </a:lnTo>
                  <a:lnTo>
                    <a:pt x="38372" y="44751"/>
                  </a:lnTo>
                  <a:close/>
                </a:path>
                <a:path w="48260" h="69214">
                  <a:moveTo>
                    <a:pt x="38372" y="69058"/>
                  </a:moveTo>
                  <a:lnTo>
                    <a:pt x="29775" y="69058"/>
                  </a:lnTo>
                  <a:lnTo>
                    <a:pt x="29775" y="52507"/>
                  </a:lnTo>
                  <a:lnTo>
                    <a:pt x="38372" y="52507"/>
                  </a:lnTo>
                  <a:lnTo>
                    <a:pt x="38372" y="69058"/>
                  </a:lnTo>
                  <a:close/>
                </a:path>
              </a:pathLst>
            </a:custGeom>
            <a:solidFill>
              <a:srgbClr val="000000"/>
            </a:solidFill>
          </p:spPr>
          <p:txBody>
            <a:bodyPr wrap="square" lIns="0" tIns="0" rIns="0" bIns="0" rtlCol="0"/>
            <a:lstStyle/>
            <a:p>
              <a:endParaRPr/>
            </a:p>
          </p:txBody>
        </p:sp>
        <p:sp>
          <p:nvSpPr>
            <p:cNvPr id="275" name="object 35">
              <a:extLst>
                <a:ext uri="{FF2B5EF4-FFF2-40B4-BE49-F238E27FC236}">
                  <a16:creationId xmlns:a16="http://schemas.microsoft.com/office/drawing/2014/main" id="{D77B3462-7A7A-8C4C-9A2D-23EC22FE2958}"/>
                </a:ext>
              </a:extLst>
            </p:cNvPr>
            <p:cNvSpPr/>
            <p:nvPr/>
          </p:nvSpPr>
          <p:spPr>
            <a:xfrm>
              <a:off x="4810871" y="4527426"/>
              <a:ext cx="45720" cy="71120"/>
            </a:xfrm>
            <a:custGeom>
              <a:avLst/>
              <a:gdLst/>
              <a:ahLst/>
              <a:cxnLst/>
              <a:rect l="l" t="t" r="r" b="b"/>
              <a:pathLst>
                <a:path w="45720" h="71120">
                  <a:moveTo>
                    <a:pt x="30179" y="70534"/>
                  </a:moveTo>
                  <a:lnTo>
                    <a:pt x="13378" y="70534"/>
                  </a:lnTo>
                  <a:lnTo>
                    <a:pt x="6689" y="62730"/>
                  </a:lnTo>
                  <a:lnTo>
                    <a:pt x="2821" y="55421"/>
                  </a:lnTo>
                  <a:lnTo>
                    <a:pt x="835" y="46949"/>
                  </a:lnTo>
                  <a:lnTo>
                    <a:pt x="104" y="39944"/>
                  </a:lnTo>
                  <a:lnTo>
                    <a:pt x="0" y="37025"/>
                  </a:lnTo>
                  <a:lnTo>
                    <a:pt x="1153" y="24024"/>
                  </a:lnTo>
                  <a:lnTo>
                    <a:pt x="3690" y="14956"/>
                  </a:lnTo>
                  <a:lnTo>
                    <a:pt x="6226" y="9645"/>
                  </a:lnTo>
                  <a:lnTo>
                    <a:pt x="7380" y="7913"/>
                  </a:lnTo>
                  <a:lnTo>
                    <a:pt x="13849" y="0"/>
                  </a:lnTo>
                  <a:lnTo>
                    <a:pt x="32911" y="0"/>
                  </a:lnTo>
                  <a:lnTo>
                    <a:pt x="38124" y="4569"/>
                  </a:lnTo>
                  <a:lnTo>
                    <a:pt x="41087" y="6971"/>
                  </a:lnTo>
                  <a:lnTo>
                    <a:pt x="19979" y="6971"/>
                  </a:lnTo>
                  <a:lnTo>
                    <a:pt x="17146" y="9232"/>
                  </a:lnTo>
                  <a:lnTo>
                    <a:pt x="13127" y="12153"/>
                  </a:lnTo>
                  <a:lnTo>
                    <a:pt x="10788" y="17837"/>
                  </a:lnTo>
                  <a:lnTo>
                    <a:pt x="8510" y="23684"/>
                  </a:lnTo>
                  <a:lnTo>
                    <a:pt x="8416" y="33728"/>
                  </a:lnTo>
                  <a:lnTo>
                    <a:pt x="16092" y="33728"/>
                  </a:lnTo>
                  <a:lnTo>
                    <a:pt x="9735" y="40260"/>
                  </a:lnTo>
                  <a:lnTo>
                    <a:pt x="9735" y="51345"/>
                  </a:lnTo>
                  <a:lnTo>
                    <a:pt x="13472" y="59354"/>
                  </a:lnTo>
                  <a:lnTo>
                    <a:pt x="16816" y="61442"/>
                  </a:lnTo>
                  <a:lnTo>
                    <a:pt x="19979" y="63530"/>
                  </a:lnTo>
                  <a:lnTo>
                    <a:pt x="40502" y="63530"/>
                  </a:lnTo>
                  <a:lnTo>
                    <a:pt x="39977" y="64567"/>
                  </a:lnTo>
                  <a:lnTo>
                    <a:pt x="34867" y="67550"/>
                  </a:lnTo>
                  <a:lnTo>
                    <a:pt x="30179" y="70534"/>
                  </a:lnTo>
                  <a:close/>
                </a:path>
                <a:path w="45720" h="71120">
                  <a:moveTo>
                    <a:pt x="35926" y="17837"/>
                  </a:moveTo>
                  <a:lnTo>
                    <a:pt x="34867" y="12844"/>
                  </a:lnTo>
                  <a:lnTo>
                    <a:pt x="29300" y="6971"/>
                  </a:lnTo>
                  <a:lnTo>
                    <a:pt x="41087" y="6971"/>
                  </a:lnTo>
                  <a:lnTo>
                    <a:pt x="43337" y="8796"/>
                  </a:lnTo>
                  <a:lnTo>
                    <a:pt x="44374" y="17178"/>
                  </a:lnTo>
                  <a:lnTo>
                    <a:pt x="35926" y="17837"/>
                  </a:lnTo>
                  <a:close/>
                </a:path>
                <a:path w="45720" h="71120">
                  <a:moveTo>
                    <a:pt x="16092" y="33728"/>
                  </a:moveTo>
                  <a:lnTo>
                    <a:pt x="8416" y="33728"/>
                  </a:lnTo>
                  <a:lnTo>
                    <a:pt x="11494" y="29048"/>
                  </a:lnTo>
                  <a:lnTo>
                    <a:pt x="15922" y="26787"/>
                  </a:lnTo>
                  <a:lnTo>
                    <a:pt x="19979" y="24526"/>
                  </a:lnTo>
                  <a:lnTo>
                    <a:pt x="33665" y="24526"/>
                  </a:lnTo>
                  <a:lnTo>
                    <a:pt x="39632" y="31128"/>
                  </a:lnTo>
                  <a:lnTo>
                    <a:pt x="40546" y="32032"/>
                  </a:lnTo>
                  <a:lnTo>
                    <a:pt x="17743" y="32032"/>
                  </a:lnTo>
                  <a:lnTo>
                    <a:pt x="16092" y="33728"/>
                  </a:lnTo>
                  <a:close/>
                </a:path>
                <a:path w="45720" h="71120">
                  <a:moveTo>
                    <a:pt x="40502" y="63530"/>
                  </a:moveTo>
                  <a:lnTo>
                    <a:pt x="29206" y="63530"/>
                  </a:lnTo>
                  <a:lnTo>
                    <a:pt x="36931" y="54863"/>
                  </a:lnTo>
                  <a:lnTo>
                    <a:pt x="36931" y="40260"/>
                  </a:lnTo>
                  <a:lnTo>
                    <a:pt x="29300" y="32032"/>
                  </a:lnTo>
                  <a:lnTo>
                    <a:pt x="40546" y="32032"/>
                  </a:lnTo>
                  <a:lnTo>
                    <a:pt x="45599" y="37025"/>
                  </a:lnTo>
                  <a:lnTo>
                    <a:pt x="45599" y="53460"/>
                  </a:lnTo>
                  <a:lnTo>
                    <a:pt x="40502" y="63530"/>
                  </a:lnTo>
                  <a:close/>
                </a:path>
              </a:pathLst>
            </a:custGeom>
            <a:solidFill>
              <a:srgbClr val="000000"/>
            </a:solidFill>
          </p:spPr>
          <p:txBody>
            <a:bodyPr wrap="square" lIns="0" tIns="0" rIns="0" bIns="0" rtlCol="0"/>
            <a:lstStyle/>
            <a:p>
              <a:endParaRPr/>
            </a:p>
          </p:txBody>
        </p:sp>
        <p:sp>
          <p:nvSpPr>
            <p:cNvPr id="276" name="object 36">
              <a:extLst>
                <a:ext uri="{FF2B5EF4-FFF2-40B4-BE49-F238E27FC236}">
                  <a16:creationId xmlns:a16="http://schemas.microsoft.com/office/drawing/2014/main" id="{92E68FD4-A0F7-D747-8CA6-41B85D997F46}"/>
                </a:ext>
              </a:extLst>
            </p:cNvPr>
            <p:cNvSpPr/>
            <p:nvPr/>
          </p:nvSpPr>
          <p:spPr>
            <a:xfrm>
              <a:off x="4811154" y="4271651"/>
              <a:ext cx="45720" cy="71120"/>
            </a:xfrm>
            <a:custGeom>
              <a:avLst/>
              <a:gdLst/>
              <a:ahLst/>
              <a:cxnLst/>
              <a:rect l="l" t="t" r="r" b="b"/>
              <a:pathLst>
                <a:path w="45720" h="71119">
                  <a:moveTo>
                    <a:pt x="32974" y="70534"/>
                  </a:moveTo>
                  <a:lnTo>
                    <a:pt x="12253" y="70534"/>
                  </a:lnTo>
                  <a:lnTo>
                    <a:pt x="6265" y="64472"/>
                  </a:lnTo>
                  <a:lnTo>
                    <a:pt x="32" y="58443"/>
                  </a:lnTo>
                  <a:lnTo>
                    <a:pt x="0" y="42615"/>
                  </a:lnTo>
                  <a:lnTo>
                    <a:pt x="3407" y="38077"/>
                  </a:lnTo>
                  <a:lnTo>
                    <a:pt x="6814" y="33808"/>
                  </a:lnTo>
                  <a:lnTo>
                    <a:pt x="13127" y="31875"/>
                  </a:lnTo>
                  <a:lnTo>
                    <a:pt x="7851" y="29959"/>
                  </a:lnTo>
                  <a:lnTo>
                    <a:pt x="2785" y="22830"/>
                  </a:lnTo>
                  <a:lnTo>
                    <a:pt x="2763" y="10269"/>
                  </a:lnTo>
                  <a:lnTo>
                    <a:pt x="13598" y="0"/>
                  </a:lnTo>
                  <a:lnTo>
                    <a:pt x="31655" y="0"/>
                  </a:lnTo>
                  <a:lnTo>
                    <a:pt x="38982" y="6971"/>
                  </a:lnTo>
                  <a:lnTo>
                    <a:pt x="17837" y="6971"/>
                  </a:lnTo>
                  <a:lnTo>
                    <a:pt x="11431" y="13189"/>
                  </a:lnTo>
                  <a:lnTo>
                    <a:pt x="11463" y="22454"/>
                  </a:lnTo>
                  <a:lnTo>
                    <a:pt x="17743" y="28640"/>
                  </a:lnTo>
                  <a:lnTo>
                    <a:pt x="38549" y="28640"/>
                  </a:lnTo>
                  <a:lnTo>
                    <a:pt x="37622" y="29959"/>
                  </a:lnTo>
                  <a:lnTo>
                    <a:pt x="32503" y="31875"/>
                  </a:lnTo>
                  <a:lnTo>
                    <a:pt x="38847" y="33808"/>
                  </a:lnTo>
                  <a:lnTo>
                    <a:pt x="40012" y="35549"/>
                  </a:lnTo>
                  <a:lnTo>
                    <a:pt x="16581" y="35549"/>
                  </a:lnTo>
                  <a:lnTo>
                    <a:pt x="8699" y="43463"/>
                  </a:lnTo>
                  <a:lnTo>
                    <a:pt x="8699" y="53041"/>
                  </a:lnTo>
                  <a:lnTo>
                    <a:pt x="10426" y="56140"/>
                  </a:lnTo>
                  <a:lnTo>
                    <a:pt x="12253" y="59825"/>
                  </a:lnTo>
                  <a:lnTo>
                    <a:pt x="18936" y="63584"/>
                  </a:lnTo>
                  <a:lnTo>
                    <a:pt x="40177" y="63584"/>
                  </a:lnTo>
                  <a:lnTo>
                    <a:pt x="32974" y="70534"/>
                  </a:lnTo>
                  <a:close/>
                </a:path>
                <a:path w="45720" h="71119">
                  <a:moveTo>
                    <a:pt x="38549" y="28640"/>
                  </a:moveTo>
                  <a:lnTo>
                    <a:pt x="27698" y="28640"/>
                  </a:lnTo>
                  <a:lnTo>
                    <a:pt x="33948" y="22454"/>
                  </a:lnTo>
                  <a:lnTo>
                    <a:pt x="33948" y="13315"/>
                  </a:lnTo>
                  <a:lnTo>
                    <a:pt x="30729" y="10143"/>
                  </a:lnTo>
                  <a:lnTo>
                    <a:pt x="27141" y="6971"/>
                  </a:lnTo>
                  <a:lnTo>
                    <a:pt x="38982" y="6971"/>
                  </a:lnTo>
                  <a:lnTo>
                    <a:pt x="42678" y="10489"/>
                  </a:lnTo>
                  <a:lnTo>
                    <a:pt x="42678" y="22830"/>
                  </a:lnTo>
                  <a:lnTo>
                    <a:pt x="40150" y="26364"/>
                  </a:lnTo>
                  <a:lnTo>
                    <a:pt x="38549" y="28640"/>
                  </a:lnTo>
                  <a:close/>
                </a:path>
                <a:path w="45720" h="71119">
                  <a:moveTo>
                    <a:pt x="40177" y="63584"/>
                  </a:moveTo>
                  <a:lnTo>
                    <a:pt x="28923" y="63584"/>
                  </a:lnTo>
                  <a:lnTo>
                    <a:pt x="34103" y="58411"/>
                  </a:lnTo>
                  <a:lnTo>
                    <a:pt x="36837" y="55711"/>
                  </a:lnTo>
                  <a:lnTo>
                    <a:pt x="36741" y="43463"/>
                  </a:lnTo>
                  <a:lnTo>
                    <a:pt x="28672" y="35549"/>
                  </a:lnTo>
                  <a:lnTo>
                    <a:pt x="40012" y="35549"/>
                  </a:lnTo>
                  <a:lnTo>
                    <a:pt x="42029" y="38564"/>
                  </a:lnTo>
                  <a:lnTo>
                    <a:pt x="45504" y="43180"/>
                  </a:lnTo>
                  <a:lnTo>
                    <a:pt x="45504" y="58443"/>
                  </a:lnTo>
                  <a:lnTo>
                    <a:pt x="40177" y="63584"/>
                  </a:lnTo>
                  <a:close/>
                </a:path>
              </a:pathLst>
            </a:custGeom>
            <a:solidFill>
              <a:srgbClr val="000000"/>
            </a:solidFill>
          </p:spPr>
          <p:txBody>
            <a:bodyPr wrap="square" lIns="0" tIns="0" rIns="0" bIns="0" rtlCol="0"/>
            <a:lstStyle/>
            <a:p>
              <a:endParaRPr/>
            </a:p>
          </p:txBody>
        </p:sp>
        <p:pic>
          <p:nvPicPr>
            <p:cNvPr id="277" name="object 37">
              <a:extLst>
                <a:ext uri="{FF2B5EF4-FFF2-40B4-BE49-F238E27FC236}">
                  <a16:creationId xmlns:a16="http://schemas.microsoft.com/office/drawing/2014/main" id="{29AF4D3E-F9C1-5E44-A3EB-4F37814137F7}"/>
                </a:ext>
              </a:extLst>
            </p:cNvPr>
            <p:cNvPicPr/>
            <p:nvPr/>
          </p:nvPicPr>
          <p:blipFill>
            <a:blip r:embed="rId16" cstate="print"/>
            <a:stretch>
              <a:fillRect/>
            </a:stretch>
          </p:blipFill>
          <p:spPr>
            <a:xfrm>
              <a:off x="4817749" y="4015776"/>
              <a:ext cx="92172" cy="70534"/>
            </a:xfrm>
            <a:prstGeom prst="rect">
              <a:avLst/>
            </a:prstGeom>
          </p:spPr>
        </p:pic>
        <p:sp>
          <p:nvSpPr>
            <p:cNvPr id="278" name="object 38">
              <a:extLst>
                <a:ext uri="{FF2B5EF4-FFF2-40B4-BE49-F238E27FC236}">
                  <a16:creationId xmlns:a16="http://schemas.microsoft.com/office/drawing/2014/main" id="{3CF9C4F6-F621-5840-B598-B9E7577D4092}"/>
                </a:ext>
              </a:extLst>
            </p:cNvPr>
            <p:cNvSpPr/>
            <p:nvPr/>
          </p:nvSpPr>
          <p:spPr>
            <a:xfrm>
              <a:off x="515933" y="5295509"/>
              <a:ext cx="45085" cy="70485"/>
            </a:xfrm>
            <a:custGeom>
              <a:avLst/>
              <a:gdLst/>
              <a:ahLst/>
              <a:cxnLst/>
              <a:rect l="l" t="t" r="r" b="b"/>
              <a:pathLst>
                <a:path w="45084" h="70485">
                  <a:moveTo>
                    <a:pt x="30085" y="70174"/>
                  </a:moveTo>
                  <a:lnTo>
                    <a:pt x="12297" y="70174"/>
                  </a:lnTo>
                  <a:lnTo>
                    <a:pt x="6814" y="62982"/>
                  </a:lnTo>
                  <a:lnTo>
                    <a:pt x="2874" y="54965"/>
                  </a:lnTo>
                  <a:lnTo>
                    <a:pt x="851" y="45717"/>
                  </a:lnTo>
                  <a:lnTo>
                    <a:pt x="106" y="38083"/>
                  </a:lnTo>
                  <a:lnTo>
                    <a:pt x="0" y="22331"/>
                  </a:lnTo>
                  <a:lnTo>
                    <a:pt x="2512" y="14887"/>
                  </a:lnTo>
                  <a:lnTo>
                    <a:pt x="4853" y="7443"/>
                  </a:lnTo>
                  <a:lnTo>
                    <a:pt x="10002" y="3691"/>
                  </a:lnTo>
                  <a:lnTo>
                    <a:pt x="14979" y="0"/>
                  </a:lnTo>
                  <a:lnTo>
                    <a:pt x="28075" y="0"/>
                  </a:lnTo>
                  <a:lnTo>
                    <a:pt x="32267" y="1869"/>
                  </a:lnTo>
                  <a:lnTo>
                    <a:pt x="36460" y="4099"/>
                  </a:lnTo>
                  <a:lnTo>
                    <a:pt x="38105" y="6643"/>
                  </a:lnTo>
                  <a:lnTo>
                    <a:pt x="16581" y="6643"/>
                  </a:lnTo>
                  <a:lnTo>
                    <a:pt x="13095" y="11605"/>
                  </a:lnTo>
                  <a:lnTo>
                    <a:pt x="8742" y="17854"/>
                  </a:lnTo>
                  <a:lnTo>
                    <a:pt x="8698" y="52107"/>
                  </a:lnTo>
                  <a:lnTo>
                    <a:pt x="12687" y="57549"/>
                  </a:lnTo>
                  <a:lnTo>
                    <a:pt x="16675" y="63170"/>
                  </a:lnTo>
                  <a:lnTo>
                    <a:pt x="38623" y="63170"/>
                  </a:lnTo>
                  <a:lnTo>
                    <a:pt x="30085" y="70174"/>
                  </a:lnTo>
                  <a:close/>
                </a:path>
                <a:path w="45084" h="70485">
                  <a:moveTo>
                    <a:pt x="38623" y="63170"/>
                  </a:moveTo>
                  <a:lnTo>
                    <a:pt x="28358" y="63170"/>
                  </a:lnTo>
                  <a:lnTo>
                    <a:pt x="32330" y="57518"/>
                  </a:lnTo>
                  <a:lnTo>
                    <a:pt x="36303" y="52107"/>
                  </a:lnTo>
                  <a:lnTo>
                    <a:pt x="36303" y="17854"/>
                  </a:lnTo>
                  <a:lnTo>
                    <a:pt x="28358" y="6643"/>
                  </a:lnTo>
                  <a:lnTo>
                    <a:pt x="38105" y="6643"/>
                  </a:lnTo>
                  <a:lnTo>
                    <a:pt x="39192" y="8323"/>
                  </a:lnTo>
                  <a:lnTo>
                    <a:pt x="42073" y="12547"/>
                  </a:lnTo>
                  <a:lnTo>
                    <a:pt x="43479" y="18592"/>
                  </a:lnTo>
                  <a:lnTo>
                    <a:pt x="45033" y="24637"/>
                  </a:lnTo>
                  <a:lnTo>
                    <a:pt x="45033" y="47060"/>
                  </a:lnTo>
                  <a:lnTo>
                    <a:pt x="40040" y="62008"/>
                  </a:lnTo>
                  <a:lnTo>
                    <a:pt x="38623" y="63170"/>
                  </a:lnTo>
                  <a:close/>
                </a:path>
              </a:pathLst>
            </a:custGeom>
            <a:solidFill>
              <a:srgbClr val="000000"/>
            </a:solidFill>
          </p:spPr>
          <p:txBody>
            <a:bodyPr wrap="square" lIns="0" tIns="0" rIns="0" bIns="0" rtlCol="0"/>
            <a:lstStyle/>
            <a:p>
              <a:endParaRPr/>
            </a:p>
          </p:txBody>
        </p:sp>
        <p:pic>
          <p:nvPicPr>
            <p:cNvPr id="279" name="object 39">
              <a:extLst>
                <a:ext uri="{FF2B5EF4-FFF2-40B4-BE49-F238E27FC236}">
                  <a16:creationId xmlns:a16="http://schemas.microsoft.com/office/drawing/2014/main" id="{466E2674-3057-544C-9D48-D83C73CBA3C4}"/>
                </a:ext>
              </a:extLst>
            </p:cNvPr>
            <p:cNvPicPr/>
            <p:nvPr/>
          </p:nvPicPr>
          <p:blipFill>
            <a:blip r:embed="rId17" cstate="print"/>
            <a:stretch>
              <a:fillRect/>
            </a:stretch>
          </p:blipFill>
          <p:spPr>
            <a:xfrm>
              <a:off x="409692" y="5039373"/>
              <a:ext cx="151734" cy="70534"/>
            </a:xfrm>
            <a:prstGeom prst="rect">
              <a:avLst/>
            </a:prstGeom>
          </p:spPr>
        </p:pic>
        <p:pic>
          <p:nvPicPr>
            <p:cNvPr id="280" name="object 40">
              <a:extLst>
                <a:ext uri="{FF2B5EF4-FFF2-40B4-BE49-F238E27FC236}">
                  <a16:creationId xmlns:a16="http://schemas.microsoft.com/office/drawing/2014/main" id="{EDDCBAC1-B90B-0043-87CD-BE6A85A10681}"/>
                </a:ext>
              </a:extLst>
            </p:cNvPr>
            <p:cNvPicPr/>
            <p:nvPr/>
          </p:nvPicPr>
          <p:blipFill>
            <a:blip r:embed="rId18" cstate="print"/>
            <a:stretch>
              <a:fillRect/>
            </a:stretch>
          </p:blipFill>
          <p:spPr>
            <a:xfrm>
              <a:off x="336155" y="4783499"/>
              <a:ext cx="225499" cy="83001"/>
            </a:xfrm>
            <a:prstGeom prst="rect">
              <a:avLst/>
            </a:prstGeom>
          </p:spPr>
        </p:pic>
        <p:pic>
          <p:nvPicPr>
            <p:cNvPr id="281" name="object 41">
              <a:extLst>
                <a:ext uri="{FF2B5EF4-FFF2-40B4-BE49-F238E27FC236}">
                  <a16:creationId xmlns:a16="http://schemas.microsoft.com/office/drawing/2014/main" id="{D609D91B-1037-9C4F-B6A1-86C61817417F}"/>
                </a:ext>
              </a:extLst>
            </p:cNvPr>
            <p:cNvPicPr/>
            <p:nvPr/>
          </p:nvPicPr>
          <p:blipFill>
            <a:blip r:embed="rId19" cstate="print"/>
            <a:stretch>
              <a:fillRect/>
            </a:stretch>
          </p:blipFill>
          <p:spPr>
            <a:xfrm>
              <a:off x="336155" y="4527426"/>
              <a:ext cx="225499" cy="83236"/>
            </a:xfrm>
            <a:prstGeom prst="rect">
              <a:avLst/>
            </a:prstGeom>
          </p:spPr>
        </p:pic>
        <p:pic>
          <p:nvPicPr>
            <p:cNvPr id="282" name="object 42">
              <a:extLst>
                <a:ext uri="{FF2B5EF4-FFF2-40B4-BE49-F238E27FC236}">
                  <a16:creationId xmlns:a16="http://schemas.microsoft.com/office/drawing/2014/main" id="{109AE8B1-6016-1C41-9E8A-6F981C596947}"/>
                </a:ext>
              </a:extLst>
            </p:cNvPr>
            <p:cNvPicPr/>
            <p:nvPr/>
          </p:nvPicPr>
          <p:blipFill>
            <a:blip r:embed="rId20" cstate="print"/>
            <a:stretch>
              <a:fillRect/>
            </a:stretch>
          </p:blipFill>
          <p:spPr>
            <a:xfrm>
              <a:off x="328461" y="4271651"/>
              <a:ext cx="233193" cy="83001"/>
            </a:xfrm>
            <a:prstGeom prst="rect">
              <a:avLst/>
            </a:prstGeom>
          </p:spPr>
        </p:pic>
        <p:pic>
          <p:nvPicPr>
            <p:cNvPr id="283" name="object 43">
              <a:extLst>
                <a:ext uri="{FF2B5EF4-FFF2-40B4-BE49-F238E27FC236}">
                  <a16:creationId xmlns:a16="http://schemas.microsoft.com/office/drawing/2014/main" id="{6D8AAC0D-9C8D-7C40-9B94-127CCF1E9F19}"/>
                </a:ext>
              </a:extLst>
            </p:cNvPr>
            <p:cNvPicPr/>
            <p:nvPr/>
          </p:nvPicPr>
          <p:blipFill>
            <a:blip r:embed="rId21" cstate="print"/>
            <a:stretch>
              <a:fillRect/>
            </a:stretch>
          </p:blipFill>
          <p:spPr>
            <a:xfrm>
              <a:off x="328461" y="4015776"/>
              <a:ext cx="233193" cy="83001"/>
            </a:xfrm>
            <a:prstGeom prst="rect">
              <a:avLst/>
            </a:prstGeom>
          </p:spPr>
        </p:pic>
        <p:pic>
          <p:nvPicPr>
            <p:cNvPr id="284" name="object 44">
              <a:extLst>
                <a:ext uri="{FF2B5EF4-FFF2-40B4-BE49-F238E27FC236}">
                  <a16:creationId xmlns:a16="http://schemas.microsoft.com/office/drawing/2014/main" id="{F83C0CAA-8C2A-B64B-AB99-0464B5B521B8}"/>
                </a:ext>
              </a:extLst>
            </p:cNvPr>
            <p:cNvPicPr/>
            <p:nvPr/>
          </p:nvPicPr>
          <p:blipFill>
            <a:blip r:embed="rId22" cstate="print"/>
            <a:stretch>
              <a:fillRect/>
            </a:stretch>
          </p:blipFill>
          <p:spPr>
            <a:xfrm>
              <a:off x="168745" y="5426006"/>
              <a:ext cx="1109738" cy="682716"/>
            </a:xfrm>
            <a:prstGeom prst="rect">
              <a:avLst/>
            </a:prstGeom>
          </p:spPr>
        </p:pic>
        <p:sp>
          <p:nvSpPr>
            <p:cNvPr id="285" name="object 45">
              <a:extLst>
                <a:ext uri="{FF2B5EF4-FFF2-40B4-BE49-F238E27FC236}">
                  <a16:creationId xmlns:a16="http://schemas.microsoft.com/office/drawing/2014/main" id="{1447D84E-0D92-5545-9A80-A7A80B5818F6}"/>
                </a:ext>
              </a:extLst>
            </p:cNvPr>
            <p:cNvSpPr/>
            <p:nvPr/>
          </p:nvSpPr>
          <p:spPr>
            <a:xfrm>
              <a:off x="1367812" y="5408061"/>
              <a:ext cx="318135" cy="317500"/>
            </a:xfrm>
            <a:custGeom>
              <a:avLst/>
              <a:gdLst/>
              <a:ahLst/>
              <a:cxnLst/>
              <a:rect l="l" t="t" r="r" b="b"/>
              <a:pathLst>
                <a:path w="318135" h="317500">
                  <a:moveTo>
                    <a:pt x="295076" y="63499"/>
                  </a:moveTo>
                  <a:lnTo>
                    <a:pt x="287953" y="63499"/>
                  </a:lnTo>
                  <a:lnTo>
                    <a:pt x="286742" y="62229"/>
                  </a:lnTo>
                  <a:lnTo>
                    <a:pt x="284965" y="58419"/>
                  </a:lnTo>
                  <a:lnTo>
                    <a:pt x="282752" y="53339"/>
                  </a:lnTo>
                  <a:lnTo>
                    <a:pt x="260420" y="7619"/>
                  </a:lnTo>
                  <a:lnTo>
                    <a:pt x="269184" y="0"/>
                  </a:lnTo>
                  <a:lnTo>
                    <a:pt x="283314" y="13969"/>
                  </a:lnTo>
                  <a:lnTo>
                    <a:pt x="270851" y="13969"/>
                  </a:lnTo>
                  <a:lnTo>
                    <a:pt x="295076" y="63499"/>
                  </a:lnTo>
                  <a:close/>
                </a:path>
                <a:path w="318135" h="317500">
                  <a:moveTo>
                    <a:pt x="311754" y="54609"/>
                  </a:moveTo>
                  <a:lnTo>
                    <a:pt x="270851" y="13969"/>
                  </a:lnTo>
                  <a:lnTo>
                    <a:pt x="283314" y="13969"/>
                  </a:lnTo>
                  <a:lnTo>
                    <a:pt x="317997" y="48259"/>
                  </a:lnTo>
                  <a:lnTo>
                    <a:pt x="311754" y="54609"/>
                  </a:lnTo>
                  <a:close/>
                </a:path>
                <a:path w="318135" h="317500">
                  <a:moveTo>
                    <a:pt x="271358" y="95249"/>
                  </a:moveTo>
                  <a:lnTo>
                    <a:pt x="222545" y="45719"/>
                  </a:lnTo>
                  <a:lnTo>
                    <a:pt x="232351" y="36829"/>
                  </a:lnTo>
                  <a:lnTo>
                    <a:pt x="252824" y="46989"/>
                  </a:lnTo>
                  <a:lnTo>
                    <a:pt x="236033" y="46989"/>
                  </a:lnTo>
                  <a:lnTo>
                    <a:pt x="277601" y="88899"/>
                  </a:lnTo>
                  <a:lnTo>
                    <a:pt x="271358" y="95249"/>
                  </a:lnTo>
                  <a:close/>
                </a:path>
                <a:path w="318135" h="317500">
                  <a:moveTo>
                    <a:pt x="291903" y="74929"/>
                  </a:moveTo>
                  <a:lnTo>
                    <a:pt x="236033" y="46989"/>
                  </a:lnTo>
                  <a:lnTo>
                    <a:pt x="252824" y="46989"/>
                  </a:lnTo>
                  <a:lnTo>
                    <a:pt x="278415" y="59689"/>
                  </a:lnTo>
                  <a:lnTo>
                    <a:pt x="282673" y="60959"/>
                  </a:lnTo>
                  <a:lnTo>
                    <a:pt x="285859" y="63499"/>
                  </a:lnTo>
                  <a:lnTo>
                    <a:pt x="295076" y="63499"/>
                  </a:lnTo>
                  <a:lnTo>
                    <a:pt x="297560" y="68579"/>
                  </a:lnTo>
                  <a:lnTo>
                    <a:pt x="291903" y="74929"/>
                  </a:lnTo>
                  <a:close/>
                </a:path>
                <a:path w="318135" h="317500">
                  <a:moveTo>
                    <a:pt x="220530" y="137159"/>
                  </a:moveTo>
                  <a:lnTo>
                    <a:pt x="214595" y="137159"/>
                  </a:lnTo>
                  <a:lnTo>
                    <a:pt x="208739" y="134619"/>
                  </a:lnTo>
                  <a:lnTo>
                    <a:pt x="202575" y="133349"/>
                  </a:lnTo>
                  <a:lnTo>
                    <a:pt x="197494" y="129539"/>
                  </a:lnTo>
                  <a:lnTo>
                    <a:pt x="192769" y="124459"/>
                  </a:lnTo>
                  <a:lnTo>
                    <a:pt x="187687" y="120649"/>
                  </a:lnTo>
                  <a:lnTo>
                    <a:pt x="184511" y="114299"/>
                  </a:lnTo>
                  <a:lnTo>
                    <a:pt x="182417" y="109219"/>
                  </a:lnTo>
                  <a:lnTo>
                    <a:pt x="180243" y="102869"/>
                  </a:lnTo>
                  <a:lnTo>
                    <a:pt x="180243" y="96519"/>
                  </a:lnTo>
                  <a:lnTo>
                    <a:pt x="181831" y="91439"/>
                  </a:lnTo>
                  <a:lnTo>
                    <a:pt x="183499" y="85089"/>
                  </a:lnTo>
                  <a:lnTo>
                    <a:pt x="186794" y="80009"/>
                  </a:lnTo>
                  <a:lnTo>
                    <a:pt x="191638" y="74929"/>
                  </a:lnTo>
                  <a:lnTo>
                    <a:pt x="195131" y="71119"/>
                  </a:lnTo>
                  <a:lnTo>
                    <a:pt x="199012" y="68579"/>
                  </a:lnTo>
                  <a:lnTo>
                    <a:pt x="206952" y="66039"/>
                  </a:lnTo>
                  <a:lnTo>
                    <a:pt x="210794" y="64769"/>
                  </a:lnTo>
                  <a:lnTo>
                    <a:pt x="214476" y="66039"/>
                  </a:lnTo>
                  <a:lnTo>
                    <a:pt x="218158" y="66039"/>
                  </a:lnTo>
                  <a:lnTo>
                    <a:pt x="222039" y="67309"/>
                  </a:lnTo>
                  <a:lnTo>
                    <a:pt x="226188" y="69849"/>
                  </a:lnTo>
                  <a:lnTo>
                    <a:pt x="224054" y="73659"/>
                  </a:lnTo>
                  <a:lnTo>
                    <a:pt x="208124" y="73659"/>
                  </a:lnTo>
                  <a:lnTo>
                    <a:pt x="205255" y="74929"/>
                  </a:lnTo>
                  <a:lnTo>
                    <a:pt x="202575" y="76199"/>
                  </a:lnTo>
                  <a:lnTo>
                    <a:pt x="199707" y="78739"/>
                  </a:lnTo>
                  <a:lnTo>
                    <a:pt x="197226" y="80009"/>
                  </a:lnTo>
                  <a:lnTo>
                    <a:pt x="194357" y="83819"/>
                  </a:lnTo>
                  <a:lnTo>
                    <a:pt x="192144" y="86359"/>
                  </a:lnTo>
                  <a:lnTo>
                    <a:pt x="190943" y="90169"/>
                  </a:lnTo>
                  <a:lnTo>
                    <a:pt x="189663" y="92709"/>
                  </a:lnTo>
                  <a:lnTo>
                    <a:pt x="189156" y="95249"/>
                  </a:lnTo>
                  <a:lnTo>
                    <a:pt x="189474" y="101599"/>
                  </a:lnTo>
                  <a:lnTo>
                    <a:pt x="216570" y="128269"/>
                  </a:lnTo>
                  <a:lnTo>
                    <a:pt x="239090" y="128269"/>
                  </a:lnTo>
                  <a:lnTo>
                    <a:pt x="237899" y="129539"/>
                  </a:lnTo>
                  <a:lnTo>
                    <a:pt x="232351" y="133349"/>
                  </a:lnTo>
                  <a:lnTo>
                    <a:pt x="226495" y="134619"/>
                  </a:lnTo>
                  <a:lnTo>
                    <a:pt x="220530" y="137159"/>
                  </a:lnTo>
                  <a:close/>
                </a:path>
                <a:path w="318135" h="317500">
                  <a:moveTo>
                    <a:pt x="221920" y="77469"/>
                  </a:moveTo>
                  <a:lnTo>
                    <a:pt x="218744" y="74929"/>
                  </a:lnTo>
                  <a:lnTo>
                    <a:pt x="215875" y="74929"/>
                  </a:lnTo>
                  <a:lnTo>
                    <a:pt x="213275" y="73659"/>
                  </a:lnTo>
                  <a:lnTo>
                    <a:pt x="224054" y="73659"/>
                  </a:lnTo>
                  <a:lnTo>
                    <a:pt x="221920" y="77469"/>
                  </a:lnTo>
                  <a:close/>
                </a:path>
                <a:path w="318135" h="317500">
                  <a:moveTo>
                    <a:pt x="222227" y="105409"/>
                  </a:moveTo>
                  <a:lnTo>
                    <a:pt x="216451" y="100329"/>
                  </a:lnTo>
                  <a:lnTo>
                    <a:pt x="237115" y="78739"/>
                  </a:lnTo>
                  <a:lnTo>
                    <a:pt x="249218" y="91439"/>
                  </a:lnTo>
                  <a:lnTo>
                    <a:pt x="236619" y="91439"/>
                  </a:lnTo>
                  <a:lnTo>
                    <a:pt x="222227" y="105409"/>
                  </a:lnTo>
                  <a:close/>
                </a:path>
                <a:path w="318135" h="317500">
                  <a:moveTo>
                    <a:pt x="239090" y="128269"/>
                  </a:moveTo>
                  <a:lnTo>
                    <a:pt x="220957" y="128269"/>
                  </a:lnTo>
                  <a:lnTo>
                    <a:pt x="224907" y="126999"/>
                  </a:lnTo>
                  <a:lnTo>
                    <a:pt x="229483" y="124459"/>
                  </a:lnTo>
                  <a:lnTo>
                    <a:pt x="233245" y="123189"/>
                  </a:lnTo>
                  <a:lnTo>
                    <a:pt x="236540" y="119379"/>
                  </a:lnTo>
                  <a:lnTo>
                    <a:pt x="239289" y="116839"/>
                  </a:lnTo>
                  <a:lnTo>
                    <a:pt x="241502" y="113029"/>
                  </a:lnTo>
                  <a:lnTo>
                    <a:pt x="243051" y="110489"/>
                  </a:lnTo>
                  <a:lnTo>
                    <a:pt x="244639" y="106679"/>
                  </a:lnTo>
                  <a:lnTo>
                    <a:pt x="245532" y="102869"/>
                  </a:lnTo>
                  <a:lnTo>
                    <a:pt x="245651" y="100329"/>
                  </a:lnTo>
                  <a:lnTo>
                    <a:pt x="236619" y="91439"/>
                  </a:lnTo>
                  <a:lnTo>
                    <a:pt x="249218" y="91439"/>
                  </a:lnTo>
                  <a:lnTo>
                    <a:pt x="255269" y="97789"/>
                  </a:lnTo>
                  <a:lnTo>
                    <a:pt x="254683" y="102869"/>
                  </a:lnTo>
                  <a:lnTo>
                    <a:pt x="253284" y="107949"/>
                  </a:lnTo>
                  <a:lnTo>
                    <a:pt x="251120" y="113029"/>
                  </a:lnTo>
                  <a:lnTo>
                    <a:pt x="249026" y="118109"/>
                  </a:lnTo>
                  <a:lnTo>
                    <a:pt x="246227" y="121919"/>
                  </a:lnTo>
                  <a:lnTo>
                    <a:pt x="242664" y="124459"/>
                  </a:lnTo>
                  <a:lnTo>
                    <a:pt x="239090" y="128269"/>
                  </a:lnTo>
                  <a:close/>
                </a:path>
                <a:path w="318135" h="317500">
                  <a:moveTo>
                    <a:pt x="151867" y="205739"/>
                  </a:moveTo>
                  <a:lnTo>
                    <a:pt x="146200" y="204469"/>
                  </a:lnTo>
                  <a:lnTo>
                    <a:pt x="134686" y="199389"/>
                  </a:lnTo>
                  <a:lnTo>
                    <a:pt x="129416" y="196849"/>
                  </a:lnTo>
                  <a:lnTo>
                    <a:pt x="124761" y="191769"/>
                  </a:lnTo>
                  <a:lnTo>
                    <a:pt x="119679" y="186689"/>
                  </a:lnTo>
                  <a:lnTo>
                    <a:pt x="116235" y="181609"/>
                  </a:lnTo>
                  <a:lnTo>
                    <a:pt x="114330" y="175259"/>
                  </a:lnTo>
                  <a:lnTo>
                    <a:pt x="112553" y="170179"/>
                  </a:lnTo>
                  <a:lnTo>
                    <a:pt x="133217" y="135889"/>
                  </a:lnTo>
                  <a:lnTo>
                    <a:pt x="138954" y="134619"/>
                  </a:lnTo>
                  <a:lnTo>
                    <a:pt x="144810" y="134619"/>
                  </a:lnTo>
                  <a:lnTo>
                    <a:pt x="150468" y="135889"/>
                  </a:lnTo>
                  <a:lnTo>
                    <a:pt x="156442" y="138429"/>
                  </a:lnTo>
                  <a:lnTo>
                    <a:pt x="153180" y="143509"/>
                  </a:lnTo>
                  <a:lnTo>
                    <a:pt x="138835" y="143509"/>
                  </a:lnTo>
                  <a:lnTo>
                    <a:pt x="135073" y="144779"/>
                  </a:lnTo>
                  <a:lnTo>
                    <a:pt x="131629" y="146049"/>
                  </a:lnTo>
                  <a:lnTo>
                    <a:pt x="128136" y="149859"/>
                  </a:lnTo>
                  <a:lnTo>
                    <a:pt x="124572" y="153669"/>
                  </a:lnTo>
                  <a:lnTo>
                    <a:pt x="122399" y="157479"/>
                  </a:lnTo>
                  <a:lnTo>
                    <a:pt x="121585" y="161289"/>
                  </a:lnTo>
                  <a:lnTo>
                    <a:pt x="120692" y="166369"/>
                  </a:lnTo>
                  <a:lnTo>
                    <a:pt x="121585" y="170179"/>
                  </a:lnTo>
                  <a:lnTo>
                    <a:pt x="152562" y="196849"/>
                  </a:lnTo>
                  <a:lnTo>
                    <a:pt x="170671" y="196849"/>
                  </a:lnTo>
                  <a:lnTo>
                    <a:pt x="168035" y="199389"/>
                  </a:lnTo>
                  <a:lnTo>
                    <a:pt x="162676" y="203199"/>
                  </a:lnTo>
                  <a:lnTo>
                    <a:pt x="151867" y="205739"/>
                  </a:lnTo>
                  <a:close/>
                </a:path>
                <a:path w="318135" h="317500">
                  <a:moveTo>
                    <a:pt x="151549" y="146049"/>
                  </a:moveTo>
                  <a:lnTo>
                    <a:pt x="146904" y="144779"/>
                  </a:lnTo>
                  <a:lnTo>
                    <a:pt x="142636" y="143509"/>
                  </a:lnTo>
                  <a:lnTo>
                    <a:pt x="153180" y="143509"/>
                  </a:lnTo>
                  <a:lnTo>
                    <a:pt x="151549" y="146049"/>
                  </a:lnTo>
                  <a:close/>
                </a:path>
                <a:path w="318135" h="317500">
                  <a:moveTo>
                    <a:pt x="170671" y="196849"/>
                  </a:moveTo>
                  <a:lnTo>
                    <a:pt x="152562" y="196849"/>
                  </a:lnTo>
                  <a:lnTo>
                    <a:pt x="160780" y="194309"/>
                  </a:lnTo>
                  <a:lnTo>
                    <a:pt x="164274" y="191769"/>
                  </a:lnTo>
                  <a:lnTo>
                    <a:pt x="167251" y="189229"/>
                  </a:lnTo>
                  <a:lnTo>
                    <a:pt x="170904" y="185419"/>
                  </a:lnTo>
                  <a:lnTo>
                    <a:pt x="172799" y="181609"/>
                  </a:lnTo>
                  <a:lnTo>
                    <a:pt x="173812" y="172719"/>
                  </a:lnTo>
                  <a:lnTo>
                    <a:pt x="172293" y="167639"/>
                  </a:lnTo>
                  <a:lnTo>
                    <a:pt x="169117" y="162559"/>
                  </a:lnTo>
                  <a:lnTo>
                    <a:pt x="177256" y="157479"/>
                  </a:lnTo>
                  <a:lnTo>
                    <a:pt x="181137" y="165099"/>
                  </a:lnTo>
                  <a:lnTo>
                    <a:pt x="182844" y="171449"/>
                  </a:lnTo>
                  <a:lnTo>
                    <a:pt x="182030" y="176529"/>
                  </a:lnTo>
                  <a:lnTo>
                    <a:pt x="181325" y="184149"/>
                  </a:lnTo>
                  <a:lnTo>
                    <a:pt x="178457" y="189229"/>
                  </a:lnTo>
                  <a:lnTo>
                    <a:pt x="173306" y="194309"/>
                  </a:lnTo>
                  <a:lnTo>
                    <a:pt x="170671" y="196849"/>
                  </a:lnTo>
                  <a:close/>
                </a:path>
                <a:path w="318135" h="317500">
                  <a:moveTo>
                    <a:pt x="132979" y="233679"/>
                  </a:moveTo>
                  <a:lnTo>
                    <a:pt x="84166" y="184149"/>
                  </a:lnTo>
                  <a:lnTo>
                    <a:pt x="90916" y="177799"/>
                  </a:lnTo>
                  <a:lnTo>
                    <a:pt x="139460" y="226059"/>
                  </a:lnTo>
                  <a:lnTo>
                    <a:pt x="132979" y="233679"/>
                  </a:lnTo>
                  <a:close/>
                </a:path>
                <a:path w="318135" h="317500">
                  <a:moveTo>
                    <a:pt x="82191" y="284479"/>
                  </a:moveTo>
                  <a:lnTo>
                    <a:pt x="52108" y="215899"/>
                  </a:lnTo>
                  <a:lnTo>
                    <a:pt x="59045" y="209549"/>
                  </a:lnTo>
                  <a:lnTo>
                    <a:pt x="80073" y="218439"/>
                  </a:lnTo>
                  <a:lnTo>
                    <a:pt x="60554" y="218439"/>
                  </a:lnTo>
                  <a:lnTo>
                    <a:pt x="63115" y="222249"/>
                  </a:lnTo>
                  <a:lnTo>
                    <a:pt x="65328" y="226059"/>
                  </a:lnTo>
                  <a:lnTo>
                    <a:pt x="67303" y="229869"/>
                  </a:lnTo>
                  <a:lnTo>
                    <a:pt x="76028" y="250189"/>
                  </a:lnTo>
                  <a:lnTo>
                    <a:pt x="85989" y="250189"/>
                  </a:lnTo>
                  <a:lnTo>
                    <a:pt x="79591" y="256539"/>
                  </a:lnTo>
                  <a:lnTo>
                    <a:pt x="89020" y="276859"/>
                  </a:lnTo>
                  <a:lnTo>
                    <a:pt x="82191" y="284479"/>
                  </a:lnTo>
                  <a:close/>
                </a:path>
                <a:path w="318135" h="317500">
                  <a:moveTo>
                    <a:pt x="85989" y="250189"/>
                  </a:moveTo>
                  <a:lnTo>
                    <a:pt x="76028" y="250189"/>
                  </a:lnTo>
                  <a:lnTo>
                    <a:pt x="92811" y="233679"/>
                  </a:lnTo>
                  <a:lnTo>
                    <a:pt x="74132" y="224789"/>
                  </a:lnTo>
                  <a:lnTo>
                    <a:pt x="68584" y="222249"/>
                  </a:lnTo>
                  <a:lnTo>
                    <a:pt x="63929" y="219709"/>
                  </a:lnTo>
                  <a:lnTo>
                    <a:pt x="60554" y="218439"/>
                  </a:lnTo>
                  <a:lnTo>
                    <a:pt x="80073" y="218439"/>
                  </a:lnTo>
                  <a:lnTo>
                    <a:pt x="122128" y="236219"/>
                  </a:lnTo>
                  <a:lnTo>
                    <a:pt x="100067" y="236219"/>
                  </a:lnTo>
                  <a:lnTo>
                    <a:pt x="85989" y="250189"/>
                  </a:lnTo>
                  <a:close/>
                </a:path>
                <a:path w="318135" h="317500">
                  <a:moveTo>
                    <a:pt x="120692" y="245109"/>
                  </a:moveTo>
                  <a:lnTo>
                    <a:pt x="100067" y="236219"/>
                  </a:lnTo>
                  <a:lnTo>
                    <a:pt x="122128" y="236219"/>
                  </a:lnTo>
                  <a:lnTo>
                    <a:pt x="128136" y="238759"/>
                  </a:lnTo>
                  <a:lnTo>
                    <a:pt x="120692" y="245109"/>
                  </a:lnTo>
                  <a:close/>
                </a:path>
                <a:path w="318135" h="317500">
                  <a:moveTo>
                    <a:pt x="19542" y="293369"/>
                  </a:moveTo>
                  <a:lnTo>
                    <a:pt x="16476" y="293369"/>
                  </a:lnTo>
                  <a:lnTo>
                    <a:pt x="13299" y="292099"/>
                  </a:lnTo>
                  <a:lnTo>
                    <a:pt x="10431" y="292099"/>
                  </a:lnTo>
                  <a:lnTo>
                    <a:pt x="7751" y="290829"/>
                  </a:lnTo>
                  <a:lnTo>
                    <a:pt x="5538" y="288289"/>
                  </a:lnTo>
                  <a:lnTo>
                    <a:pt x="3056" y="285749"/>
                  </a:lnTo>
                  <a:lnTo>
                    <a:pt x="1588" y="283209"/>
                  </a:lnTo>
                  <a:lnTo>
                    <a:pt x="694" y="279399"/>
                  </a:lnTo>
                  <a:lnTo>
                    <a:pt x="0" y="275589"/>
                  </a:lnTo>
                  <a:lnTo>
                    <a:pt x="387" y="271779"/>
                  </a:lnTo>
                  <a:lnTo>
                    <a:pt x="3563" y="264159"/>
                  </a:lnTo>
                  <a:lnTo>
                    <a:pt x="5965" y="260349"/>
                  </a:lnTo>
                  <a:lnTo>
                    <a:pt x="9032" y="257809"/>
                  </a:lnTo>
                  <a:lnTo>
                    <a:pt x="12912" y="253999"/>
                  </a:lnTo>
                  <a:lnTo>
                    <a:pt x="16476" y="251459"/>
                  </a:lnTo>
                  <a:lnTo>
                    <a:pt x="20664" y="250189"/>
                  </a:lnTo>
                  <a:lnTo>
                    <a:pt x="24505" y="247649"/>
                  </a:lnTo>
                  <a:lnTo>
                    <a:pt x="28376" y="247649"/>
                  </a:lnTo>
                  <a:lnTo>
                    <a:pt x="35820" y="248919"/>
                  </a:lnTo>
                  <a:lnTo>
                    <a:pt x="39195" y="251459"/>
                  </a:lnTo>
                  <a:lnTo>
                    <a:pt x="42182" y="253999"/>
                  </a:lnTo>
                  <a:lnTo>
                    <a:pt x="39919" y="256539"/>
                  </a:lnTo>
                  <a:lnTo>
                    <a:pt x="26093" y="256539"/>
                  </a:lnTo>
                  <a:lnTo>
                    <a:pt x="22639" y="257809"/>
                  </a:lnTo>
                  <a:lnTo>
                    <a:pt x="18957" y="259079"/>
                  </a:lnTo>
                  <a:lnTo>
                    <a:pt x="15195" y="262889"/>
                  </a:lnTo>
                  <a:lnTo>
                    <a:pt x="11314" y="266699"/>
                  </a:lnTo>
                  <a:lnTo>
                    <a:pt x="9032" y="270509"/>
                  </a:lnTo>
                  <a:lnTo>
                    <a:pt x="9032" y="274319"/>
                  </a:lnTo>
                  <a:lnTo>
                    <a:pt x="8446" y="276859"/>
                  </a:lnTo>
                  <a:lnTo>
                    <a:pt x="9032" y="279399"/>
                  </a:lnTo>
                  <a:lnTo>
                    <a:pt x="11314" y="281939"/>
                  </a:lnTo>
                  <a:lnTo>
                    <a:pt x="13101" y="283209"/>
                  </a:lnTo>
                  <a:lnTo>
                    <a:pt x="15195" y="284479"/>
                  </a:lnTo>
                  <a:lnTo>
                    <a:pt x="37398" y="284479"/>
                  </a:lnTo>
                  <a:lnTo>
                    <a:pt x="35552" y="285749"/>
                  </a:lnTo>
                  <a:lnTo>
                    <a:pt x="29964" y="288289"/>
                  </a:lnTo>
                  <a:lnTo>
                    <a:pt x="25815" y="290829"/>
                  </a:lnTo>
                  <a:lnTo>
                    <a:pt x="23145" y="292099"/>
                  </a:lnTo>
                  <a:lnTo>
                    <a:pt x="19542" y="293369"/>
                  </a:lnTo>
                  <a:close/>
                </a:path>
                <a:path w="318135" h="317500">
                  <a:moveTo>
                    <a:pt x="36524" y="260349"/>
                  </a:moveTo>
                  <a:lnTo>
                    <a:pt x="33070" y="257809"/>
                  </a:lnTo>
                  <a:lnTo>
                    <a:pt x="29577" y="256539"/>
                  </a:lnTo>
                  <a:lnTo>
                    <a:pt x="39919" y="256539"/>
                  </a:lnTo>
                  <a:lnTo>
                    <a:pt x="36524" y="260349"/>
                  </a:lnTo>
                  <a:close/>
                </a:path>
                <a:path w="318135" h="317500">
                  <a:moveTo>
                    <a:pt x="37398" y="284479"/>
                  </a:moveTo>
                  <a:lnTo>
                    <a:pt x="17557" y="284479"/>
                  </a:lnTo>
                  <a:lnTo>
                    <a:pt x="19969" y="283209"/>
                  </a:lnTo>
                  <a:lnTo>
                    <a:pt x="24306" y="281939"/>
                  </a:lnTo>
                  <a:lnTo>
                    <a:pt x="37219" y="274319"/>
                  </a:lnTo>
                  <a:lnTo>
                    <a:pt x="41874" y="270509"/>
                  </a:lnTo>
                  <a:lnTo>
                    <a:pt x="44663" y="270509"/>
                  </a:lnTo>
                  <a:lnTo>
                    <a:pt x="48852" y="267969"/>
                  </a:lnTo>
                  <a:lnTo>
                    <a:pt x="52613" y="267969"/>
                  </a:lnTo>
                  <a:lnTo>
                    <a:pt x="55978" y="269239"/>
                  </a:lnTo>
                  <a:lnTo>
                    <a:pt x="59353" y="269239"/>
                  </a:lnTo>
                  <a:lnTo>
                    <a:pt x="62340" y="270509"/>
                  </a:lnTo>
                  <a:lnTo>
                    <a:pt x="64901" y="274319"/>
                  </a:lnTo>
                  <a:lnTo>
                    <a:pt x="67571" y="275589"/>
                  </a:lnTo>
                  <a:lnTo>
                    <a:pt x="68140" y="276859"/>
                  </a:lnTo>
                  <a:lnTo>
                    <a:pt x="51909" y="276859"/>
                  </a:lnTo>
                  <a:lnTo>
                    <a:pt x="49428" y="278129"/>
                  </a:lnTo>
                  <a:lnTo>
                    <a:pt x="44852" y="279399"/>
                  </a:lnTo>
                  <a:lnTo>
                    <a:pt x="41090" y="281939"/>
                  </a:lnTo>
                  <a:lnTo>
                    <a:pt x="37398" y="284479"/>
                  </a:lnTo>
                  <a:close/>
                </a:path>
                <a:path w="318135" h="317500">
                  <a:moveTo>
                    <a:pt x="59341" y="308609"/>
                  </a:moveTo>
                  <a:lnTo>
                    <a:pt x="43264" y="308609"/>
                  </a:lnTo>
                  <a:lnTo>
                    <a:pt x="46252" y="307339"/>
                  </a:lnTo>
                  <a:lnTo>
                    <a:pt x="49626" y="306069"/>
                  </a:lnTo>
                  <a:lnTo>
                    <a:pt x="52683" y="303529"/>
                  </a:lnTo>
                  <a:lnTo>
                    <a:pt x="62420" y="288289"/>
                  </a:lnTo>
                  <a:lnTo>
                    <a:pt x="62033" y="285749"/>
                  </a:lnTo>
                  <a:lnTo>
                    <a:pt x="61725" y="283209"/>
                  </a:lnTo>
                  <a:lnTo>
                    <a:pt x="60752" y="281939"/>
                  </a:lnTo>
                  <a:lnTo>
                    <a:pt x="57765" y="279399"/>
                  </a:lnTo>
                  <a:lnTo>
                    <a:pt x="55978" y="278129"/>
                  </a:lnTo>
                  <a:lnTo>
                    <a:pt x="53696" y="278129"/>
                  </a:lnTo>
                  <a:lnTo>
                    <a:pt x="51909" y="276859"/>
                  </a:lnTo>
                  <a:lnTo>
                    <a:pt x="68140" y="276859"/>
                  </a:lnTo>
                  <a:lnTo>
                    <a:pt x="69278" y="279399"/>
                  </a:lnTo>
                  <a:lnTo>
                    <a:pt x="70866" y="287019"/>
                  </a:lnTo>
                  <a:lnTo>
                    <a:pt x="70558" y="290829"/>
                  </a:lnTo>
                  <a:lnTo>
                    <a:pt x="68970" y="294639"/>
                  </a:lnTo>
                  <a:lnTo>
                    <a:pt x="67501" y="298449"/>
                  </a:lnTo>
                  <a:lnTo>
                    <a:pt x="65020" y="302259"/>
                  </a:lnTo>
                  <a:lnTo>
                    <a:pt x="59341" y="308609"/>
                  </a:lnTo>
                  <a:close/>
                </a:path>
                <a:path w="318135" h="317500">
                  <a:moveTo>
                    <a:pt x="44157" y="317499"/>
                  </a:moveTo>
                  <a:lnTo>
                    <a:pt x="39889" y="317499"/>
                  </a:lnTo>
                  <a:lnTo>
                    <a:pt x="31364" y="316229"/>
                  </a:lnTo>
                  <a:lnTo>
                    <a:pt x="27601" y="313689"/>
                  </a:lnTo>
                  <a:lnTo>
                    <a:pt x="23920" y="311149"/>
                  </a:lnTo>
                  <a:lnTo>
                    <a:pt x="29776" y="303529"/>
                  </a:lnTo>
                  <a:lnTo>
                    <a:pt x="32446" y="306069"/>
                  </a:lnTo>
                  <a:lnTo>
                    <a:pt x="35125" y="307339"/>
                  </a:lnTo>
                  <a:lnTo>
                    <a:pt x="40396" y="308609"/>
                  </a:lnTo>
                  <a:lnTo>
                    <a:pt x="59341" y="308609"/>
                  </a:lnTo>
                  <a:lnTo>
                    <a:pt x="57070" y="311149"/>
                  </a:lnTo>
                  <a:lnTo>
                    <a:pt x="52802" y="313689"/>
                  </a:lnTo>
                  <a:lnTo>
                    <a:pt x="48534" y="314959"/>
                  </a:lnTo>
                  <a:lnTo>
                    <a:pt x="44157" y="317499"/>
                  </a:lnTo>
                  <a:close/>
                </a:path>
              </a:pathLst>
            </a:custGeom>
            <a:solidFill>
              <a:srgbClr val="000000"/>
            </a:solidFill>
          </p:spPr>
          <p:txBody>
            <a:bodyPr wrap="square" lIns="0" tIns="0" rIns="0" bIns="0" rtlCol="0"/>
            <a:lstStyle/>
            <a:p>
              <a:endParaRPr/>
            </a:p>
          </p:txBody>
        </p:sp>
        <p:pic>
          <p:nvPicPr>
            <p:cNvPr id="286" name="object 46">
              <a:extLst>
                <a:ext uri="{FF2B5EF4-FFF2-40B4-BE49-F238E27FC236}">
                  <a16:creationId xmlns:a16="http://schemas.microsoft.com/office/drawing/2014/main" id="{9AC57C19-FD3F-9E46-AAA6-6C06D8C1AFE3}"/>
                </a:ext>
              </a:extLst>
            </p:cNvPr>
            <p:cNvPicPr/>
            <p:nvPr/>
          </p:nvPicPr>
          <p:blipFill>
            <a:blip r:embed="rId23" cstate="print"/>
            <a:stretch>
              <a:fillRect/>
            </a:stretch>
          </p:blipFill>
          <p:spPr>
            <a:xfrm>
              <a:off x="4969808" y="4652758"/>
              <a:ext cx="77735" cy="82013"/>
            </a:xfrm>
            <a:prstGeom prst="rect">
              <a:avLst/>
            </a:prstGeom>
          </p:spPr>
        </p:pic>
        <p:pic>
          <p:nvPicPr>
            <p:cNvPr id="287" name="object 47">
              <a:extLst>
                <a:ext uri="{FF2B5EF4-FFF2-40B4-BE49-F238E27FC236}">
                  <a16:creationId xmlns:a16="http://schemas.microsoft.com/office/drawing/2014/main" id="{3B917728-382D-E94E-BC8E-CF2534EA6FB5}"/>
                </a:ext>
              </a:extLst>
            </p:cNvPr>
            <p:cNvPicPr/>
            <p:nvPr/>
          </p:nvPicPr>
          <p:blipFill>
            <a:blip r:embed="rId24" cstate="print"/>
            <a:stretch>
              <a:fillRect/>
            </a:stretch>
          </p:blipFill>
          <p:spPr>
            <a:xfrm>
              <a:off x="179823" y="4245907"/>
              <a:ext cx="75788" cy="935343"/>
            </a:xfrm>
            <a:prstGeom prst="rect">
              <a:avLst/>
            </a:prstGeom>
          </p:spPr>
        </p:pic>
        <p:grpSp>
          <p:nvGrpSpPr>
            <p:cNvPr id="288" name="object 48">
              <a:extLst>
                <a:ext uri="{FF2B5EF4-FFF2-40B4-BE49-F238E27FC236}">
                  <a16:creationId xmlns:a16="http://schemas.microsoft.com/office/drawing/2014/main" id="{9C2D2610-6243-7741-B15E-E97921123953}"/>
                </a:ext>
              </a:extLst>
            </p:cNvPr>
            <p:cNvGrpSpPr/>
            <p:nvPr/>
          </p:nvGrpSpPr>
          <p:grpSpPr>
            <a:xfrm>
              <a:off x="5521672" y="4085887"/>
              <a:ext cx="1023619" cy="96520"/>
              <a:chOff x="5845301" y="2841750"/>
              <a:chExt cx="1023619" cy="96520"/>
            </a:xfrm>
          </p:grpSpPr>
          <p:sp>
            <p:nvSpPr>
              <p:cNvPr id="289" name="object 49">
                <a:extLst>
                  <a:ext uri="{FF2B5EF4-FFF2-40B4-BE49-F238E27FC236}">
                    <a16:creationId xmlns:a16="http://schemas.microsoft.com/office/drawing/2014/main" id="{4C31EDBF-0194-4A44-B8CD-CB668DC73E3D}"/>
                  </a:ext>
                </a:extLst>
              </p:cNvPr>
              <p:cNvSpPr/>
              <p:nvPr/>
            </p:nvSpPr>
            <p:spPr>
              <a:xfrm>
                <a:off x="5845301" y="2858866"/>
                <a:ext cx="245745" cy="51435"/>
              </a:xfrm>
              <a:custGeom>
                <a:avLst/>
                <a:gdLst/>
                <a:ahLst/>
                <a:cxnLst/>
                <a:rect l="l" t="t" r="r" b="b"/>
                <a:pathLst>
                  <a:path w="245745" h="51435">
                    <a:moveTo>
                      <a:pt x="245343" y="51214"/>
                    </a:moveTo>
                    <a:lnTo>
                      <a:pt x="0" y="51214"/>
                    </a:lnTo>
                    <a:lnTo>
                      <a:pt x="0" y="0"/>
                    </a:lnTo>
                    <a:lnTo>
                      <a:pt x="245343" y="0"/>
                    </a:lnTo>
                    <a:lnTo>
                      <a:pt x="245343" y="51214"/>
                    </a:lnTo>
                    <a:close/>
                  </a:path>
                </a:pathLst>
              </a:custGeom>
              <a:solidFill>
                <a:srgbClr val="4E99C0"/>
              </a:solidFill>
            </p:spPr>
            <p:txBody>
              <a:bodyPr wrap="square" lIns="0" tIns="0" rIns="0" bIns="0" rtlCol="0"/>
              <a:lstStyle/>
              <a:p>
                <a:endParaRPr/>
              </a:p>
            </p:txBody>
          </p:sp>
          <p:pic>
            <p:nvPicPr>
              <p:cNvPr id="290" name="object 50">
                <a:extLst>
                  <a:ext uri="{FF2B5EF4-FFF2-40B4-BE49-F238E27FC236}">
                    <a16:creationId xmlns:a16="http://schemas.microsoft.com/office/drawing/2014/main" id="{EEB19F59-BC03-A94D-BA36-65D46C073AA4}"/>
                  </a:ext>
                </a:extLst>
              </p:cNvPr>
              <p:cNvPicPr/>
              <p:nvPr/>
            </p:nvPicPr>
            <p:blipFill>
              <a:blip r:embed="rId25" cstate="print"/>
              <a:stretch>
                <a:fillRect/>
              </a:stretch>
            </p:blipFill>
            <p:spPr>
              <a:xfrm>
                <a:off x="6122197" y="2841750"/>
                <a:ext cx="746135" cy="96384"/>
              </a:xfrm>
              <a:prstGeom prst="rect">
                <a:avLst/>
              </a:prstGeom>
            </p:spPr>
          </p:pic>
        </p:grpSp>
        <p:grpSp>
          <p:nvGrpSpPr>
            <p:cNvPr id="291" name="object 51">
              <a:extLst>
                <a:ext uri="{FF2B5EF4-FFF2-40B4-BE49-F238E27FC236}">
                  <a16:creationId xmlns:a16="http://schemas.microsoft.com/office/drawing/2014/main" id="{DDF6DFB3-B6EF-4345-BDEF-A7EA2FD2E6AF}"/>
                </a:ext>
              </a:extLst>
            </p:cNvPr>
            <p:cNvGrpSpPr/>
            <p:nvPr/>
          </p:nvGrpSpPr>
          <p:grpSpPr>
            <a:xfrm>
              <a:off x="5521671" y="4454339"/>
              <a:ext cx="1128395" cy="214629"/>
              <a:chOff x="5845300" y="3210202"/>
              <a:chExt cx="1128395" cy="214629"/>
            </a:xfrm>
          </p:grpSpPr>
          <p:sp>
            <p:nvSpPr>
              <p:cNvPr id="292" name="object 52">
                <a:extLst>
                  <a:ext uri="{FF2B5EF4-FFF2-40B4-BE49-F238E27FC236}">
                    <a16:creationId xmlns:a16="http://schemas.microsoft.com/office/drawing/2014/main" id="{BF118105-244E-A041-A955-00D404773E08}"/>
                  </a:ext>
                </a:extLst>
              </p:cNvPr>
              <p:cNvSpPr/>
              <p:nvPr/>
            </p:nvSpPr>
            <p:spPr>
              <a:xfrm>
                <a:off x="5845300" y="3253079"/>
                <a:ext cx="245745" cy="0"/>
              </a:xfrm>
              <a:custGeom>
                <a:avLst/>
                <a:gdLst/>
                <a:ahLst/>
                <a:cxnLst/>
                <a:rect l="l" t="t" r="r" b="b"/>
                <a:pathLst>
                  <a:path w="245745">
                    <a:moveTo>
                      <a:pt x="0" y="0"/>
                    </a:moveTo>
                    <a:lnTo>
                      <a:pt x="245333" y="0"/>
                    </a:lnTo>
                  </a:path>
                </a:pathLst>
              </a:custGeom>
              <a:ln w="19056">
                <a:solidFill>
                  <a:srgbClr val="002A5E"/>
                </a:solidFill>
              </a:ln>
            </p:spPr>
            <p:txBody>
              <a:bodyPr wrap="square" lIns="0" tIns="0" rIns="0" bIns="0" rtlCol="0"/>
              <a:lstStyle/>
              <a:p>
                <a:endParaRPr/>
              </a:p>
            </p:txBody>
          </p:sp>
          <p:pic>
            <p:nvPicPr>
              <p:cNvPr id="293" name="object 53">
                <a:extLst>
                  <a:ext uri="{FF2B5EF4-FFF2-40B4-BE49-F238E27FC236}">
                    <a16:creationId xmlns:a16="http://schemas.microsoft.com/office/drawing/2014/main" id="{28B2D9F5-550A-F149-BDF2-B0277F30B8D2}"/>
                  </a:ext>
                </a:extLst>
              </p:cNvPr>
              <p:cNvPicPr/>
              <p:nvPr/>
            </p:nvPicPr>
            <p:blipFill>
              <a:blip r:embed="rId26" cstate="print"/>
              <a:stretch>
                <a:fillRect/>
              </a:stretch>
            </p:blipFill>
            <p:spPr>
              <a:xfrm>
                <a:off x="6120509" y="3210202"/>
                <a:ext cx="852917" cy="214570"/>
              </a:xfrm>
              <a:prstGeom prst="rect">
                <a:avLst/>
              </a:prstGeom>
            </p:spPr>
          </p:pic>
        </p:grpSp>
        <p:pic>
          <p:nvPicPr>
            <p:cNvPr id="294" name="object 54">
              <a:extLst>
                <a:ext uri="{FF2B5EF4-FFF2-40B4-BE49-F238E27FC236}">
                  <a16:creationId xmlns:a16="http://schemas.microsoft.com/office/drawing/2014/main" id="{57D6C04C-EA0E-2640-9087-E523D60872DF}"/>
                </a:ext>
              </a:extLst>
            </p:cNvPr>
            <p:cNvPicPr/>
            <p:nvPr/>
          </p:nvPicPr>
          <p:blipFill>
            <a:blip r:embed="rId27" cstate="print"/>
            <a:stretch>
              <a:fillRect/>
            </a:stretch>
          </p:blipFill>
          <p:spPr>
            <a:xfrm>
              <a:off x="182562" y="3637759"/>
              <a:ext cx="4281147" cy="119418"/>
            </a:xfrm>
            <a:prstGeom prst="rect">
              <a:avLst/>
            </a:prstGeom>
          </p:spPr>
        </p:pic>
        <p:pic>
          <p:nvPicPr>
            <p:cNvPr id="295" name="object 55">
              <a:extLst>
                <a:ext uri="{FF2B5EF4-FFF2-40B4-BE49-F238E27FC236}">
                  <a16:creationId xmlns:a16="http://schemas.microsoft.com/office/drawing/2014/main" id="{D30711B0-6754-5E48-B8D5-951F5E1010E1}"/>
                </a:ext>
              </a:extLst>
            </p:cNvPr>
            <p:cNvPicPr/>
            <p:nvPr/>
          </p:nvPicPr>
          <p:blipFill>
            <a:blip r:embed="rId28" cstate="print"/>
            <a:stretch>
              <a:fillRect/>
            </a:stretch>
          </p:blipFill>
          <p:spPr>
            <a:xfrm>
              <a:off x="181129" y="6345979"/>
              <a:ext cx="4095725" cy="96384"/>
            </a:xfrm>
            <a:prstGeom prst="rect">
              <a:avLst/>
            </a:prstGeom>
          </p:spPr>
        </p:pic>
        <p:pic>
          <p:nvPicPr>
            <p:cNvPr id="296" name="object 56">
              <a:extLst>
                <a:ext uri="{FF2B5EF4-FFF2-40B4-BE49-F238E27FC236}">
                  <a16:creationId xmlns:a16="http://schemas.microsoft.com/office/drawing/2014/main" id="{8D1F70DD-DB7A-744E-8034-DAD116CDE1C7}"/>
                </a:ext>
              </a:extLst>
            </p:cNvPr>
            <p:cNvPicPr/>
            <p:nvPr/>
          </p:nvPicPr>
          <p:blipFill>
            <a:blip r:embed="rId29" cstate="print"/>
            <a:stretch>
              <a:fillRect/>
            </a:stretch>
          </p:blipFill>
          <p:spPr>
            <a:xfrm>
              <a:off x="181630" y="6500814"/>
              <a:ext cx="3741055" cy="96384"/>
            </a:xfrm>
            <a:prstGeom prst="rect">
              <a:avLst/>
            </a:prstGeom>
          </p:spPr>
        </p:pic>
      </p:grpSp>
    </p:spTree>
    <p:extLst>
      <p:ext uri="{BB962C8B-B14F-4D97-AF65-F5344CB8AC3E}">
        <p14:creationId xmlns:p14="http://schemas.microsoft.com/office/powerpoint/2010/main" val="2608630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24888"/>
            <a:ext cx="8229600" cy="594360"/>
          </a:xfrm>
        </p:spPr>
        <p:txBody>
          <a:bodyPr/>
          <a:lstStyle/>
          <a:p>
            <a:r>
              <a:rPr lang="ko-KR" altLang="en-US" dirty="0" err="1">
                <a:ea typeface="M Ying Hei PRC W3" panose="02000303000000020004" pitchFamily="2" charset="-122"/>
              </a:rPr>
              <a:t>车</a:t>
            </a:r>
            <a:r>
              <a:rPr lang="zh-CN" altLang="en-US" dirty="0">
                <a:ea typeface="M Ying Hei PRC W3" panose="02000303000000020004" pitchFamily="2" charset="-122"/>
              </a:rPr>
              <a:t>贷业务</a:t>
            </a:r>
            <a:r>
              <a:rPr lang="ko-KR" altLang="en-US" dirty="0" err="1">
                <a:ea typeface="M Ying Hei PRC W3" panose="02000303000000020004" pitchFamily="2" charset="-122"/>
              </a:rPr>
              <a:t>与交易</a:t>
            </a:r>
            <a:r>
              <a:rPr lang="zh-CN" altLang="en-US" dirty="0">
                <a:ea typeface="M Ying Hei PRC W3" panose="02000303000000020004" pitchFamily="2" charset="-122"/>
              </a:rPr>
              <a:t>流程</a:t>
            </a:r>
            <a:endParaRPr lang="en-US" dirty="0">
              <a:ea typeface="M Ying Hei PRC W3" panose="02000303000000020004" pitchFamily="2" charset="-122"/>
            </a:endParaRPr>
          </a:p>
        </p:txBody>
      </p:sp>
      <p:graphicFrame>
        <p:nvGraphicFramePr>
          <p:cNvPr id="2" name="Diagram 1">
            <a:extLst>
              <a:ext uri="{FF2B5EF4-FFF2-40B4-BE49-F238E27FC236}">
                <a16:creationId xmlns:a16="http://schemas.microsoft.com/office/drawing/2014/main" id="{BB38B71B-D8D5-4F3D-BFAE-55DAF58F050F}"/>
              </a:ext>
            </a:extLst>
          </p:cNvPr>
          <p:cNvGraphicFramePr/>
          <p:nvPr>
            <p:extLst>
              <p:ext uri="{D42A27DB-BD31-4B8C-83A1-F6EECF244321}">
                <p14:modId xmlns:p14="http://schemas.microsoft.com/office/powerpoint/2010/main" val="3874550084"/>
              </p:ext>
            </p:extLst>
          </p:nvPr>
        </p:nvGraphicFramePr>
        <p:xfrm>
          <a:off x="457200" y="1001023"/>
          <a:ext cx="8229600" cy="93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 name="Straight Connector 71">
            <a:extLst>
              <a:ext uri="{FF2B5EF4-FFF2-40B4-BE49-F238E27FC236}">
                <a16:creationId xmlns:a16="http://schemas.microsoft.com/office/drawing/2014/main" id="{A5B6E5F2-6381-427F-AFFB-3E187278E0B9}"/>
              </a:ext>
            </a:extLst>
          </p:cNvPr>
          <p:cNvSpPr/>
          <p:nvPr/>
        </p:nvSpPr>
        <p:spPr>
          <a:xfrm rot="5400000" flipV="1">
            <a:off x="1724591" y="2663817"/>
            <a:ext cx="1263711" cy="8224"/>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73" name="Straight Connector 72">
            <a:extLst>
              <a:ext uri="{FF2B5EF4-FFF2-40B4-BE49-F238E27FC236}">
                <a16:creationId xmlns:a16="http://schemas.microsoft.com/office/drawing/2014/main" id="{39712165-42F9-4D70-9335-DA8A6708D7D9}"/>
              </a:ext>
            </a:extLst>
          </p:cNvPr>
          <p:cNvSpPr/>
          <p:nvPr/>
        </p:nvSpPr>
        <p:spPr>
          <a:xfrm rot="5400000" flipV="1">
            <a:off x="3730600" y="2663817"/>
            <a:ext cx="1263711" cy="8224"/>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74" name="Straight Connector 73">
            <a:extLst>
              <a:ext uri="{FF2B5EF4-FFF2-40B4-BE49-F238E27FC236}">
                <a16:creationId xmlns:a16="http://schemas.microsoft.com/office/drawing/2014/main" id="{BA244A1E-B52F-4E1C-A4E1-7E5830A7BDA7}"/>
              </a:ext>
            </a:extLst>
          </p:cNvPr>
          <p:cNvSpPr/>
          <p:nvPr/>
        </p:nvSpPr>
        <p:spPr>
          <a:xfrm rot="5400000">
            <a:off x="5728373" y="2663804"/>
            <a:ext cx="1263711" cy="8249"/>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75" name="Content Placeholder 2">
            <a:extLst>
              <a:ext uri="{FF2B5EF4-FFF2-40B4-BE49-F238E27FC236}">
                <a16:creationId xmlns:a16="http://schemas.microsoft.com/office/drawing/2014/main" id="{009A1F81-46B2-405C-A41B-C642A5557C8B}"/>
              </a:ext>
            </a:extLst>
          </p:cNvPr>
          <p:cNvSpPr txBox="1">
            <a:spLocks/>
          </p:cNvSpPr>
          <p:nvPr/>
        </p:nvSpPr>
        <p:spPr>
          <a:xfrm>
            <a:off x="487259" y="2036074"/>
            <a:ext cx="1827366" cy="1046487"/>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0"/>
              </a:spcBef>
              <a:spcAft>
                <a:spcPts val="600"/>
              </a:spcAft>
              <a:buClr>
                <a:schemeClr val="bg1"/>
              </a:buClr>
              <a:buSzPct val="90000"/>
              <a:buFont typeface="+mj-lt"/>
              <a:buAutoNum type="arabicPeriod"/>
            </a:pPr>
            <a:r>
              <a:rPr lang="zh-CN" altLang="en-US" sz="1400" b="1" dirty="0"/>
              <a:t>客户获取</a:t>
            </a:r>
            <a:endParaRPr lang="en-US" altLang="zh-CN" sz="1000" b="1" dirty="0"/>
          </a:p>
          <a:p>
            <a:pPr marL="342900" indent="-342900">
              <a:spcBef>
                <a:spcPts val="0"/>
              </a:spcBef>
              <a:spcAft>
                <a:spcPts val="600"/>
              </a:spcAft>
              <a:buClr>
                <a:schemeClr val="bg1"/>
              </a:buClr>
              <a:buSzPct val="90000"/>
              <a:buFont typeface="+mj-lt"/>
              <a:buAutoNum type="arabicPeriod"/>
            </a:pPr>
            <a:r>
              <a:rPr lang="zh-CN" altLang="en-US" sz="1400" b="1" dirty="0"/>
              <a:t>客户提升与成熟 </a:t>
            </a:r>
            <a:endParaRPr lang="en-US" altLang="zh-CN" sz="1400" b="1" dirty="0"/>
          </a:p>
          <a:p>
            <a:pPr marL="342900" indent="-342900">
              <a:spcBef>
                <a:spcPts val="0"/>
              </a:spcBef>
              <a:spcAft>
                <a:spcPts val="600"/>
              </a:spcAft>
              <a:buClr>
                <a:schemeClr val="bg1"/>
              </a:buClr>
              <a:buSzPct val="90000"/>
              <a:buFont typeface="+mj-lt"/>
              <a:buAutoNum type="arabicPeriod"/>
            </a:pPr>
            <a:r>
              <a:rPr lang="zh-CN" altLang="en-US" sz="1400" b="1" dirty="0"/>
              <a:t>客户衰退与流失</a:t>
            </a:r>
            <a:endParaRPr lang="en-US" altLang="zh-CN" sz="1400" b="1" dirty="0"/>
          </a:p>
          <a:p>
            <a:pPr marL="342900" indent="-342900">
              <a:spcBef>
                <a:spcPts val="0"/>
              </a:spcBef>
              <a:spcAft>
                <a:spcPts val="600"/>
              </a:spcAft>
              <a:buClr>
                <a:schemeClr val="bg1"/>
              </a:buClr>
              <a:buSzPct val="90000"/>
              <a:buFont typeface="+mj-lt"/>
              <a:buAutoNum type="arabicPeriod"/>
            </a:pPr>
            <a:endParaRPr lang="en-GB" sz="1400" dirty="0">
              <a:latin typeface="EYInterstate Light" panose="02000506000000020004" pitchFamily="2" charset="0"/>
              <a:ea typeface="M Ying Hei PRC W3" panose="02000303000000020004" pitchFamily="2" charset="-122"/>
            </a:endParaRPr>
          </a:p>
        </p:txBody>
      </p:sp>
      <p:sp>
        <p:nvSpPr>
          <p:cNvPr id="76" name="Content Placeholder 2">
            <a:extLst>
              <a:ext uri="{FF2B5EF4-FFF2-40B4-BE49-F238E27FC236}">
                <a16:creationId xmlns:a16="http://schemas.microsoft.com/office/drawing/2014/main" id="{6C37532B-B023-4B56-8E73-33D326359441}"/>
              </a:ext>
            </a:extLst>
          </p:cNvPr>
          <p:cNvSpPr txBox="1">
            <a:spLocks/>
          </p:cNvSpPr>
          <p:nvPr/>
        </p:nvSpPr>
        <p:spPr>
          <a:xfrm>
            <a:off x="2599874" y="2036073"/>
            <a:ext cx="1510931" cy="942793"/>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0"/>
              </a:spcBef>
              <a:spcAft>
                <a:spcPts val="600"/>
              </a:spcAft>
              <a:buClr>
                <a:schemeClr val="bg1"/>
              </a:buClr>
              <a:buSzPct val="90000"/>
              <a:buFont typeface="+mj-lt"/>
              <a:buAutoNum type="arabicPeriod"/>
            </a:pPr>
            <a:r>
              <a:rPr lang="zh-CN" altLang="en-US" sz="1400" b="1" dirty="0">
                <a:solidFill>
                  <a:schemeClr val="tx2"/>
                </a:solidFill>
              </a:rPr>
              <a:t>贷前反欺诈</a:t>
            </a:r>
            <a:endParaRPr lang="en-US" altLang="zh-CN" sz="1400" b="1" dirty="0">
              <a:solidFill>
                <a:schemeClr val="tx2"/>
              </a:solidFill>
            </a:endParaRPr>
          </a:p>
          <a:p>
            <a:pPr marL="342900" indent="-342900">
              <a:spcBef>
                <a:spcPts val="0"/>
              </a:spcBef>
              <a:spcAft>
                <a:spcPts val="600"/>
              </a:spcAft>
              <a:buClr>
                <a:schemeClr val="bg1"/>
              </a:buClr>
              <a:buSzPct val="90000"/>
              <a:buFont typeface="+mj-lt"/>
              <a:buAutoNum type="arabicPeriod"/>
            </a:pPr>
            <a:r>
              <a:rPr lang="zh-CN" altLang="en-US" sz="1400" b="1" dirty="0"/>
              <a:t>信息核验</a:t>
            </a:r>
            <a:endParaRPr lang="en-US" altLang="zh-CN" sz="1400" b="1" dirty="0"/>
          </a:p>
          <a:p>
            <a:pPr marL="342900" indent="-342900">
              <a:spcBef>
                <a:spcPts val="0"/>
              </a:spcBef>
              <a:spcAft>
                <a:spcPts val="600"/>
              </a:spcAft>
              <a:buClr>
                <a:schemeClr val="bg1"/>
              </a:buClr>
              <a:buSzPct val="90000"/>
              <a:buFont typeface="+mj-lt"/>
              <a:buAutoNum type="arabicPeriod"/>
            </a:pPr>
            <a:r>
              <a:rPr lang="zh-CN" altLang="en-US" sz="1400" b="1" dirty="0"/>
              <a:t>信用评估</a:t>
            </a:r>
            <a:endParaRPr lang="en-GB" sz="1400" dirty="0">
              <a:latin typeface="EYInterstate Light" panose="02000506000000020004" pitchFamily="2" charset="0"/>
              <a:ea typeface="M Ying Hei PRC W3" panose="02000303000000020004" pitchFamily="2" charset="-122"/>
            </a:endParaRPr>
          </a:p>
        </p:txBody>
      </p:sp>
      <p:sp>
        <p:nvSpPr>
          <p:cNvPr id="77" name="Content Placeholder 2">
            <a:extLst>
              <a:ext uri="{FF2B5EF4-FFF2-40B4-BE49-F238E27FC236}">
                <a16:creationId xmlns:a16="http://schemas.microsoft.com/office/drawing/2014/main" id="{737015BC-F9AD-4E2A-8B42-E41E2A6DA206}"/>
              </a:ext>
            </a:extLst>
          </p:cNvPr>
          <p:cNvSpPr txBox="1">
            <a:spLocks/>
          </p:cNvSpPr>
          <p:nvPr/>
        </p:nvSpPr>
        <p:spPr>
          <a:xfrm>
            <a:off x="4577602" y="2057339"/>
            <a:ext cx="1559245" cy="1164267"/>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0"/>
              </a:spcBef>
              <a:spcAft>
                <a:spcPts val="600"/>
              </a:spcAft>
              <a:buClr>
                <a:schemeClr val="bg1"/>
              </a:buClr>
              <a:buSzPct val="90000"/>
              <a:buFont typeface="+mj-lt"/>
              <a:buAutoNum type="arabicPeriod"/>
            </a:pPr>
            <a:r>
              <a:rPr lang="zh-CN" altLang="en-US" sz="1400" b="1" dirty="0">
                <a:solidFill>
                  <a:schemeClr val="tx2"/>
                </a:solidFill>
              </a:rPr>
              <a:t>交易监控</a:t>
            </a:r>
            <a:endParaRPr lang="en-US" altLang="zh-CN" sz="1400" b="1" dirty="0">
              <a:solidFill>
                <a:schemeClr val="tx2"/>
              </a:solidFill>
            </a:endParaRPr>
          </a:p>
          <a:p>
            <a:pPr marL="457200" indent="-457200">
              <a:spcBef>
                <a:spcPts val="0"/>
              </a:spcBef>
              <a:spcAft>
                <a:spcPts val="600"/>
              </a:spcAft>
              <a:buClr>
                <a:schemeClr val="bg1"/>
              </a:buClr>
              <a:buSzPct val="90000"/>
              <a:buFont typeface="+mj-lt"/>
              <a:buAutoNum type="arabicPeriod"/>
            </a:pPr>
            <a:r>
              <a:rPr lang="zh-CN" altLang="en-US" sz="1400" b="1" dirty="0">
                <a:solidFill>
                  <a:schemeClr val="tx2"/>
                </a:solidFill>
              </a:rPr>
              <a:t>交易反欺诈</a:t>
            </a:r>
            <a:endParaRPr lang="en-GB" sz="1400" dirty="0">
              <a:solidFill>
                <a:schemeClr val="tx2"/>
              </a:solidFill>
              <a:latin typeface="EYInterstate Light" panose="02000506000000020004" pitchFamily="2" charset="0"/>
              <a:ea typeface="M Ying Hei PRC W3" panose="02000303000000020004" pitchFamily="2" charset="-122"/>
            </a:endParaRPr>
          </a:p>
        </p:txBody>
      </p:sp>
      <p:sp>
        <p:nvSpPr>
          <p:cNvPr id="78" name="Content Placeholder 2">
            <a:extLst>
              <a:ext uri="{FF2B5EF4-FFF2-40B4-BE49-F238E27FC236}">
                <a16:creationId xmlns:a16="http://schemas.microsoft.com/office/drawing/2014/main" id="{34D15962-168D-4CC9-928B-6974C4DE2970}"/>
              </a:ext>
            </a:extLst>
          </p:cNvPr>
          <p:cNvSpPr txBox="1">
            <a:spLocks/>
          </p:cNvSpPr>
          <p:nvPr/>
        </p:nvSpPr>
        <p:spPr>
          <a:xfrm>
            <a:off x="6611892" y="2057339"/>
            <a:ext cx="1758470" cy="1025222"/>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0"/>
              </a:spcBef>
              <a:spcAft>
                <a:spcPts val="600"/>
              </a:spcAft>
              <a:buClr>
                <a:schemeClr val="bg1"/>
              </a:buClr>
              <a:buSzPct val="90000"/>
              <a:buFont typeface="+mj-lt"/>
              <a:buAutoNum type="arabicPeriod"/>
            </a:pPr>
            <a:r>
              <a:rPr lang="zh-CN" altLang="en-US" sz="1400" b="1" dirty="0">
                <a:solidFill>
                  <a:schemeClr val="tx2"/>
                </a:solidFill>
              </a:rPr>
              <a:t>贷后监控</a:t>
            </a:r>
            <a:endParaRPr lang="en-US" altLang="zh-CN" sz="1400" b="1" dirty="0">
              <a:solidFill>
                <a:schemeClr val="tx2"/>
              </a:solidFill>
            </a:endParaRPr>
          </a:p>
          <a:p>
            <a:pPr marL="342900" indent="-342900">
              <a:spcBef>
                <a:spcPts val="0"/>
              </a:spcBef>
              <a:spcAft>
                <a:spcPts val="600"/>
              </a:spcAft>
              <a:buClr>
                <a:schemeClr val="bg1"/>
              </a:buClr>
              <a:buSzPct val="90000"/>
              <a:buFont typeface="+mj-lt"/>
              <a:buAutoNum type="arabicPeriod"/>
            </a:pPr>
            <a:r>
              <a:rPr lang="zh-CN" altLang="en-US" sz="1400" b="1" dirty="0"/>
              <a:t>存量客户管理</a:t>
            </a:r>
            <a:endParaRPr lang="en-US" altLang="zh-CN" sz="1400" b="1" dirty="0"/>
          </a:p>
          <a:p>
            <a:pPr marL="342900" indent="-342900">
              <a:spcBef>
                <a:spcPts val="0"/>
              </a:spcBef>
              <a:spcAft>
                <a:spcPts val="600"/>
              </a:spcAft>
              <a:buClr>
                <a:schemeClr val="bg1"/>
              </a:buClr>
              <a:buSzPct val="90000"/>
              <a:buFont typeface="+mj-lt"/>
              <a:buAutoNum type="arabicPeriod"/>
            </a:pPr>
            <a:r>
              <a:rPr lang="zh-CN" altLang="en-US" sz="1400" b="1" dirty="0"/>
              <a:t>催收</a:t>
            </a:r>
            <a:endParaRPr lang="en-GB" sz="1400" dirty="0">
              <a:latin typeface="EYInterstate Light" panose="02000506000000020004" pitchFamily="2" charset="0"/>
              <a:ea typeface="M Ying Hei PRC W3" panose="02000303000000020004" pitchFamily="2" charset="-122"/>
            </a:endParaRPr>
          </a:p>
        </p:txBody>
      </p:sp>
      <p:sp>
        <p:nvSpPr>
          <p:cNvPr id="11" name="Straight Connector 10">
            <a:extLst>
              <a:ext uri="{FF2B5EF4-FFF2-40B4-BE49-F238E27FC236}">
                <a16:creationId xmlns:a16="http://schemas.microsoft.com/office/drawing/2014/main" id="{565505EB-28DA-6846-B679-0EDA8DC9E70D}"/>
              </a:ext>
            </a:extLst>
          </p:cNvPr>
          <p:cNvSpPr/>
          <p:nvPr/>
        </p:nvSpPr>
        <p:spPr>
          <a:xfrm flipV="1">
            <a:off x="454025" y="3445494"/>
            <a:ext cx="8229600" cy="35982"/>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grpSp>
        <p:nvGrpSpPr>
          <p:cNvPr id="8" name="Group 7">
            <a:extLst>
              <a:ext uri="{FF2B5EF4-FFF2-40B4-BE49-F238E27FC236}">
                <a16:creationId xmlns:a16="http://schemas.microsoft.com/office/drawing/2014/main" id="{85FC696D-EE97-8E4F-A9C0-16E28EF7F762}"/>
              </a:ext>
            </a:extLst>
          </p:cNvPr>
          <p:cNvGrpSpPr/>
          <p:nvPr/>
        </p:nvGrpSpPr>
        <p:grpSpPr>
          <a:xfrm>
            <a:off x="487259" y="3621809"/>
            <a:ext cx="1347891" cy="396855"/>
            <a:chOff x="454025" y="3913390"/>
            <a:chExt cx="1347891" cy="396855"/>
          </a:xfrm>
        </p:grpSpPr>
        <p:sp>
          <p:nvSpPr>
            <p:cNvPr id="5" name="Rectangle 4">
              <a:extLst>
                <a:ext uri="{FF2B5EF4-FFF2-40B4-BE49-F238E27FC236}">
                  <a16:creationId xmlns:a16="http://schemas.microsoft.com/office/drawing/2014/main" id="{B6D5CFA0-F0B5-394B-87C3-DEDC72E41DD3}"/>
                </a:ext>
              </a:extLst>
            </p:cNvPr>
            <p:cNvSpPr/>
            <p:nvPr/>
          </p:nvSpPr>
          <p:spPr>
            <a:xfrm>
              <a:off x="454025" y="3913390"/>
              <a:ext cx="1347891" cy="3968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 name="TextBox 6">
              <a:extLst>
                <a:ext uri="{FF2B5EF4-FFF2-40B4-BE49-F238E27FC236}">
                  <a16:creationId xmlns:a16="http://schemas.microsoft.com/office/drawing/2014/main" id="{6CEC9864-9935-C94B-B445-A70A5470BC57}"/>
                </a:ext>
              </a:extLst>
            </p:cNvPr>
            <p:cNvSpPr txBox="1"/>
            <p:nvPr/>
          </p:nvSpPr>
          <p:spPr>
            <a:xfrm>
              <a:off x="454025" y="4015026"/>
              <a:ext cx="1347891"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altLang="zh-CN" sz="1200" dirty="0">
                  <a:solidFill>
                    <a:schemeClr val="bg1"/>
                  </a:solidFill>
                </a:rPr>
                <a:t>Borrowers</a:t>
              </a:r>
              <a:endParaRPr lang="en-US" sz="1200" dirty="0">
                <a:solidFill>
                  <a:schemeClr val="bg1"/>
                </a:solidFill>
              </a:endParaRPr>
            </a:p>
          </p:txBody>
        </p:sp>
      </p:grpSp>
      <p:grpSp>
        <p:nvGrpSpPr>
          <p:cNvPr id="46" name="Group 45">
            <a:extLst>
              <a:ext uri="{FF2B5EF4-FFF2-40B4-BE49-F238E27FC236}">
                <a16:creationId xmlns:a16="http://schemas.microsoft.com/office/drawing/2014/main" id="{6ABF445E-CD99-FE42-859D-3B23760CB6D0}"/>
              </a:ext>
            </a:extLst>
          </p:cNvPr>
          <p:cNvGrpSpPr/>
          <p:nvPr/>
        </p:nvGrpSpPr>
        <p:grpSpPr>
          <a:xfrm>
            <a:off x="3549576" y="3621809"/>
            <a:ext cx="1347891" cy="396855"/>
            <a:chOff x="454025" y="3913390"/>
            <a:chExt cx="1347891" cy="396855"/>
          </a:xfrm>
        </p:grpSpPr>
        <p:sp>
          <p:nvSpPr>
            <p:cNvPr id="47" name="Rectangle 46">
              <a:extLst>
                <a:ext uri="{FF2B5EF4-FFF2-40B4-BE49-F238E27FC236}">
                  <a16:creationId xmlns:a16="http://schemas.microsoft.com/office/drawing/2014/main" id="{7C2B08D5-A56C-AE48-AD94-971A28AC1DA4}"/>
                </a:ext>
              </a:extLst>
            </p:cNvPr>
            <p:cNvSpPr/>
            <p:nvPr/>
          </p:nvSpPr>
          <p:spPr>
            <a:xfrm>
              <a:off x="454025" y="3913390"/>
              <a:ext cx="1347891" cy="3968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48" name="TextBox 47">
              <a:extLst>
                <a:ext uri="{FF2B5EF4-FFF2-40B4-BE49-F238E27FC236}">
                  <a16:creationId xmlns:a16="http://schemas.microsoft.com/office/drawing/2014/main" id="{6C2BC55F-2CC9-E944-A551-D0E4D7435771}"/>
                </a:ext>
              </a:extLst>
            </p:cNvPr>
            <p:cNvSpPr txBox="1"/>
            <p:nvPr/>
          </p:nvSpPr>
          <p:spPr>
            <a:xfrm>
              <a:off x="454025" y="4015026"/>
              <a:ext cx="1347891"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altLang="zh-CN" sz="1200" dirty="0">
                  <a:solidFill>
                    <a:schemeClr val="bg1"/>
                  </a:solidFill>
                </a:rPr>
                <a:t>Servicer</a:t>
              </a:r>
              <a:endParaRPr lang="en-US" sz="1200" dirty="0">
                <a:solidFill>
                  <a:schemeClr val="bg1"/>
                </a:solidFill>
              </a:endParaRPr>
            </a:p>
          </p:txBody>
        </p:sp>
      </p:grpSp>
      <p:grpSp>
        <p:nvGrpSpPr>
          <p:cNvPr id="49" name="Group 48">
            <a:extLst>
              <a:ext uri="{FF2B5EF4-FFF2-40B4-BE49-F238E27FC236}">
                <a16:creationId xmlns:a16="http://schemas.microsoft.com/office/drawing/2014/main" id="{9C0FF0CE-15D1-E748-8D45-F90EDCAECED4}"/>
              </a:ext>
            </a:extLst>
          </p:cNvPr>
          <p:cNvGrpSpPr/>
          <p:nvPr/>
        </p:nvGrpSpPr>
        <p:grpSpPr>
          <a:xfrm>
            <a:off x="6611892" y="3621809"/>
            <a:ext cx="1347891" cy="396855"/>
            <a:chOff x="454025" y="3913390"/>
            <a:chExt cx="1347891" cy="396855"/>
          </a:xfrm>
        </p:grpSpPr>
        <p:sp>
          <p:nvSpPr>
            <p:cNvPr id="50" name="Rectangle 49">
              <a:extLst>
                <a:ext uri="{FF2B5EF4-FFF2-40B4-BE49-F238E27FC236}">
                  <a16:creationId xmlns:a16="http://schemas.microsoft.com/office/drawing/2014/main" id="{F115B296-8EEC-E940-8875-8F8604E68625}"/>
                </a:ext>
              </a:extLst>
            </p:cNvPr>
            <p:cNvSpPr/>
            <p:nvPr/>
          </p:nvSpPr>
          <p:spPr>
            <a:xfrm>
              <a:off x="454025" y="3913390"/>
              <a:ext cx="1347891" cy="3968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51" name="TextBox 50">
              <a:extLst>
                <a:ext uri="{FF2B5EF4-FFF2-40B4-BE49-F238E27FC236}">
                  <a16:creationId xmlns:a16="http://schemas.microsoft.com/office/drawing/2014/main" id="{62972E2E-4F06-1348-B605-C554B028C7E1}"/>
                </a:ext>
              </a:extLst>
            </p:cNvPr>
            <p:cNvSpPr txBox="1"/>
            <p:nvPr/>
          </p:nvSpPr>
          <p:spPr>
            <a:xfrm>
              <a:off x="454025" y="4015026"/>
              <a:ext cx="1347891"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altLang="zh-CN" sz="1200" dirty="0">
                  <a:solidFill>
                    <a:schemeClr val="bg1"/>
                  </a:solidFill>
                </a:rPr>
                <a:t>Fund</a:t>
              </a:r>
              <a:r>
                <a:rPr lang="zh-CN" altLang="en-US" sz="1200" dirty="0">
                  <a:solidFill>
                    <a:schemeClr val="bg1"/>
                  </a:solidFill>
                </a:rPr>
                <a:t> </a:t>
              </a:r>
              <a:r>
                <a:rPr lang="en-US" altLang="zh-CN" sz="1200" dirty="0">
                  <a:solidFill>
                    <a:schemeClr val="bg1"/>
                  </a:solidFill>
                </a:rPr>
                <a:t>Custodian</a:t>
              </a:r>
              <a:endParaRPr lang="en-US" sz="1200" dirty="0">
                <a:solidFill>
                  <a:schemeClr val="bg1"/>
                </a:solidFill>
              </a:endParaRPr>
            </a:p>
          </p:txBody>
        </p:sp>
      </p:grpSp>
      <p:grpSp>
        <p:nvGrpSpPr>
          <p:cNvPr id="52" name="Group 51">
            <a:extLst>
              <a:ext uri="{FF2B5EF4-FFF2-40B4-BE49-F238E27FC236}">
                <a16:creationId xmlns:a16="http://schemas.microsoft.com/office/drawing/2014/main" id="{3A2E0733-FD3E-954D-9194-CADD5E20555F}"/>
              </a:ext>
            </a:extLst>
          </p:cNvPr>
          <p:cNvGrpSpPr/>
          <p:nvPr/>
        </p:nvGrpSpPr>
        <p:grpSpPr>
          <a:xfrm>
            <a:off x="6611891" y="5933145"/>
            <a:ext cx="1347891" cy="396855"/>
            <a:chOff x="454025" y="3913390"/>
            <a:chExt cx="1347891" cy="396855"/>
          </a:xfrm>
        </p:grpSpPr>
        <p:sp>
          <p:nvSpPr>
            <p:cNvPr id="53" name="Rectangle 52">
              <a:extLst>
                <a:ext uri="{FF2B5EF4-FFF2-40B4-BE49-F238E27FC236}">
                  <a16:creationId xmlns:a16="http://schemas.microsoft.com/office/drawing/2014/main" id="{CB49FAD7-BF10-684C-BE9B-F0F0A71AF797}"/>
                </a:ext>
              </a:extLst>
            </p:cNvPr>
            <p:cNvSpPr/>
            <p:nvPr/>
          </p:nvSpPr>
          <p:spPr>
            <a:xfrm>
              <a:off x="454025" y="3913390"/>
              <a:ext cx="1347891" cy="3968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54" name="TextBox 53">
              <a:extLst>
                <a:ext uri="{FF2B5EF4-FFF2-40B4-BE49-F238E27FC236}">
                  <a16:creationId xmlns:a16="http://schemas.microsoft.com/office/drawing/2014/main" id="{118C0601-1298-0444-97C5-B1DD146AB17C}"/>
                </a:ext>
              </a:extLst>
            </p:cNvPr>
            <p:cNvSpPr txBox="1"/>
            <p:nvPr/>
          </p:nvSpPr>
          <p:spPr>
            <a:xfrm>
              <a:off x="454025" y="4015026"/>
              <a:ext cx="1347891"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altLang="zh-CN" sz="1200" dirty="0">
                  <a:solidFill>
                    <a:schemeClr val="bg1"/>
                  </a:solidFill>
                </a:rPr>
                <a:t>Investors</a:t>
              </a:r>
              <a:endParaRPr lang="en-US" sz="1200" dirty="0">
                <a:solidFill>
                  <a:schemeClr val="bg1"/>
                </a:solidFill>
              </a:endParaRPr>
            </a:p>
          </p:txBody>
        </p:sp>
      </p:grpSp>
      <p:grpSp>
        <p:nvGrpSpPr>
          <p:cNvPr id="55" name="Group 54">
            <a:extLst>
              <a:ext uri="{FF2B5EF4-FFF2-40B4-BE49-F238E27FC236}">
                <a16:creationId xmlns:a16="http://schemas.microsoft.com/office/drawing/2014/main" id="{D25B5820-6C4A-4A45-BDB2-522D8F9F4FE7}"/>
              </a:ext>
            </a:extLst>
          </p:cNvPr>
          <p:cNvGrpSpPr/>
          <p:nvPr/>
        </p:nvGrpSpPr>
        <p:grpSpPr>
          <a:xfrm>
            <a:off x="3549575" y="5933145"/>
            <a:ext cx="1347891" cy="396855"/>
            <a:chOff x="454025" y="3913390"/>
            <a:chExt cx="1347891" cy="396855"/>
          </a:xfrm>
        </p:grpSpPr>
        <p:sp>
          <p:nvSpPr>
            <p:cNvPr id="56" name="Rectangle 55">
              <a:extLst>
                <a:ext uri="{FF2B5EF4-FFF2-40B4-BE49-F238E27FC236}">
                  <a16:creationId xmlns:a16="http://schemas.microsoft.com/office/drawing/2014/main" id="{DB0236C4-7CCE-5D48-AA0D-92450BC3DF34}"/>
                </a:ext>
              </a:extLst>
            </p:cNvPr>
            <p:cNvSpPr/>
            <p:nvPr/>
          </p:nvSpPr>
          <p:spPr>
            <a:xfrm>
              <a:off x="454025" y="3913390"/>
              <a:ext cx="1347891" cy="3968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57" name="TextBox 56">
              <a:extLst>
                <a:ext uri="{FF2B5EF4-FFF2-40B4-BE49-F238E27FC236}">
                  <a16:creationId xmlns:a16="http://schemas.microsoft.com/office/drawing/2014/main" id="{C8169298-FCF8-7740-8466-C6704167BDE7}"/>
                </a:ext>
              </a:extLst>
            </p:cNvPr>
            <p:cNvSpPr txBox="1"/>
            <p:nvPr/>
          </p:nvSpPr>
          <p:spPr>
            <a:xfrm>
              <a:off x="454025" y="4015026"/>
              <a:ext cx="1347891"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altLang="zh-CN" sz="1200" dirty="0">
                  <a:solidFill>
                    <a:schemeClr val="bg1"/>
                  </a:solidFill>
                </a:rPr>
                <a:t>Trustees</a:t>
              </a:r>
              <a:endParaRPr lang="en-US" sz="1200" dirty="0">
                <a:solidFill>
                  <a:schemeClr val="bg1"/>
                </a:solidFill>
              </a:endParaRPr>
            </a:p>
          </p:txBody>
        </p:sp>
      </p:grpSp>
      <p:grpSp>
        <p:nvGrpSpPr>
          <p:cNvPr id="58" name="Group 57">
            <a:extLst>
              <a:ext uri="{FF2B5EF4-FFF2-40B4-BE49-F238E27FC236}">
                <a16:creationId xmlns:a16="http://schemas.microsoft.com/office/drawing/2014/main" id="{B8008B17-9CDD-214F-A09E-C04E256C3E01}"/>
              </a:ext>
            </a:extLst>
          </p:cNvPr>
          <p:cNvGrpSpPr/>
          <p:nvPr/>
        </p:nvGrpSpPr>
        <p:grpSpPr>
          <a:xfrm>
            <a:off x="487258" y="5933145"/>
            <a:ext cx="1347891" cy="396855"/>
            <a:chOff x="454025" y="3913390"/>
            <a:chExt cx="1347891" cy="396855"/>
          </a:xfrm>
        </p:grpSpPr>
        <p:sp>
          <p:nvSpPr>
            <p:cNvPr id="59" name="Rectangle 58">
              <a:extLst>
                <a:ext uri="{FF2B5EF4-FFF2-40B4-BE49-F238E27FC236}">
                  <a16:creationId xmlns:a16="http://schemas.microsoft.com/office/drawing/2014/main" id="{F6149233-1DD0-9142-8EE3-B0393D84E3CC}"/>
                </a:ext>
              </a:extLst>
            </p:cNvPr>
            <p:cNvSpPr/>
            <p:nvPr/>
          </p:nvSpPr>
          <p:spPr>
            <a:xfrm>
              <a:off x="454025" y="3913390"/>
              <a:ext cx="1347891" cy="3968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60" name="TextBox 59">
              <a:extLst>
                <a:ext uri="{FF2B5EF4-FFF2-40B4-BE49-F238E27FC236}">
                  <a16:creationId xmlns:a16="http://schemas.microsoft.com/office/drawing/2014/main" id="{8536C6F3-9559-694A-983C-F6FBF04429F7}"/>
                </a:ext>
              </a:extLst>
            </p:cNvPr>
            <p:cNvSpPr txBox="1"/>
            <p:nvPr/>
          </p:nvSpPr>
          <p:spPr>
            <a:xfrm>
              <a:off x="454025" y="4015026"/>
              <a:ext cx="1347891"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altLang="zh-CN" sz="1200" dirty="0">
                  <a:solidFill>
                    <a:schemeClr val="bg1"/>
                  </a:solidFill>
                </a:rPr>
                <a:t>Originator</a:t>
              </a:r>
              <a:endParaRPr lang="en-US" sz="1200" dirty="0">
                <a:solidFill>
                  <a:schemeClr val="bg1"/>
                </a:solidFill>
              </a:endParaRPr>
            </a:p>
          </p:txBody>
        </p:sp>
      </p:grpSp>
      <p:grpSp>
        <p:nvGrpSpPr>
          <p:cNvPr id="61" name="Group 60">
            <a:extLst>
              <a:ext uri="{FF2B5EF4-FFF2-40B4-BE49-F238E27FC236}">
                <a16:creationId xmlns:a16="http://schemas.microsoft.com/office/drawing/2014/main" id="{0D559A35-C50D-7245-B1AC-F751F40F78EC}"/>
              </a:ext>
            </a:extLst>
          </p:cNvPr>
          <p:cNvGrpSpPr/>
          <p:nvPr/>
        </p:nvGrpSpPr>
        <p:grpSpPr>
          <a:xfrm>
            <a:off x="6611890" y="4627112"/>
            <a:ext cx="1347891" cy="576246"/>
            <a:chOff x="454025" y="3913390"/>
            <a:chExt cx="1347891" cy="576246"/>
          </a:xfrm>
        </p:grpSpPr>
        <p:sp>
          <p:nvSpPr>
            <p:cNvPr id="62" name="Rectangle 61">
              <a:extLst>
                <a:ext uri="{FF2B5EF4-FFF2-40B4-BE49-F238E27FC236}">
                  <a16:creationId xmlns:a16="http://schemas.microsoft.com/office/drawing/2014/main" id="{65A8D5DD-9A13-1D43-AF4C-5BC5324CB518}"/>
                </a:ext>
              </a:extLst>
            </p:cNvPr>
            <p:cNvSpPr/>
            <p:nvPr/>
          </p:nvSpPr>
          <p:spPr>
            <a:xfrm>
              <a:off x="454025" y="3913390"/>
              <a:ext cx="1347891" cy="576246"/>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63" name="TextBox 62">
              <a:extLst>
                <a:ext uri="{FF2B5EF4-FFF2-40B4-BE49-F238E27FC236}">
                  <a16:creationId xmlns:a16="http://schemas.microsoft.com/office/drawing/2014/main" id="{5A6E5DE9-9431-2348-8FE8-D327C2F4888F}"/>
                </a:ext>
              </a:extLst>
            </p:cNvPr>
            <p:cNvSpPr txBox="1"/>
            <p:nvPr/>
          </p:nvSpPr>
          <p:spPr>
            <a:xfrm>
              <a:off x="454025" y="3958464"/>
              <a:ext cx="1347891" cy="509178"/>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altLang="zh-CN" sz="1200" dirty="0">
                  <a:solidFill>
                    <a:schemeClr val="bg1"/>
                  </a:solidFill>
                </a:rPr>
                <a:t>CCDC</a:t>
              </a:r>
              <a:r>
                <a:rPr lang="zh-CN" altLang="en-US" sz="1200" dirty="0">
                  <a:solidFill>
                    <a:schemeClr val="bg1"/>
                  </a:solidFill>
                </a:rPr>
                <a:t> </a:t>
              </a:r>
              <a:r>
                <a:rPr lang="en-US" altLang="zh-CN" sz="1200" dirty="0">
                  <a:solidFill>
                    <a:schemeClr val="bg1"/>
                  </a:solidFill>
                </a:rPr>
                <a:t>(Notes</a:t>
              </a:r>
              <a:r>
                <a:rPr lang="zh-CN" altLang="en-US" sz="1200" dirty="0">
                  <a:solidFill>
                    <a:schemeClr val="bg1"/>
                  </a:solidFill>
                </a:rPr>
                <a:t> </a:t>
              </a:r>
              <a:r>
                <a:rPr lang="en-US" altLang="zh-CN" sz="1200" dirty="0">
                  <a:solidFill>
                    <a:schemeClr val="bg1"/>
                  </a:solidFill>
                </a:rPr>
                <a:t>Custodian</a:t>
              </a:r>
              <a:r>
                <a:rPr lang="zh-CN" altLang="en-US" sz="1200" dirty="0">
                  <a:solidFill>
                    <a:schemeClr val="bg1"/>
                  </a:solidFill>
                </a:rPr>
                <a:t> </a:t>
              </a:r>
              <a:r>
                <a:rPr lang="en-US" altLang="zh-CN" sz="1200" dirty="0">
                  <a:solidFill>
                    <a:schemeClr val="bg1"/>
                  </a:solidFill>
                </a:rPr>
                <a:t>&amp;</a:t>
              </a:r>
              <a:r>
                <a:rPr lang="zh-CN" altLang="en-US" sz="1200" dirty="0">
                  <a:solidFill>
                    <a:schemeClr val="bg1"/>
                  </a:solidFill>
                </a:rPr>
                <a:t> </a:t>
              </a:r>
              <a:r>
                <a:rPr lang="en-US" altLang="zh-CN" sz="1200" dirty="0">
                  <a:solidFill>
                    <a:schemeClr val="bg1"/>
                  </a:solidFill>
                </a:rPr>
                <a:t>paying</a:t>
              </a:r>
              <a:r>
                <a:rPr lang="zh-CN" altLang="en-US" sz="1200" dirty="0">
                  <a:solidFill>
                    <a:schemeClr val="bg1"/>
                  </a:solidFill>
                </a:rPr>
                <a:t> </a:t>
              </a:r>
              <a:r>
                <a:rPr lang="en-US" altLang="zh-CN" sz="1200" dirty="0">
                  <a:solidFill>
                    <a:schemeClr val="bg1"/>
                  </a:solidFill>
                </a:rPr>
                <a:t>agent</a:t>
              </a:r>
              <a:endParaRPr lang="en-US" sz="1200" dirty="0">
                <a:solidFill>
                  <a:schemeClr val="bg1"/>
                </a:solidFill>
              </a:endParaRPr>
            </a:p>
          </p:txBody>
        </p:sp>
      </p:grpSp>
      <p:cxnSp>
        <p:nvCxnSpPr>
          <p:cNvPr id="10" name="Straight Arrow Connector 9">
            <a:extLst>
              <a:ext uri="{FF2B5EF4-FFF2-40B4-BE49-F238E27FC236}">
                <a16:creationId xmlns:a16="http://schemas.microsoft.com/office/drawing/2014/main" id="{E3440D5B-447E-9B44-8625-2C775D948E45}"/>
              </a:ext>
            </a:extLst>
          </p:cNvPr>
          <p:cNvCxnSpPr>
            <a:stCxn id="7" idx="3"/>
            <a:endCxn id="48" idx="1"/>
          </p:cNvCxnSpPr>
          <p:nvPr/>
        </p:nvCxnSpPr>
        <p:spPr>
          <a:xfrm>
            <a:off x="1835150" y="3821100"/>
            <a:ext cx="171442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FEA293D-615B-7745-9B1E-FEB36199EBA8}"/>
              </a:ext>
            </a:extLst>
          </p:cNvPr>
          <p:cNvCxnSpPr>
            <a:stCxn id="47" idx="3"/>
            <a:endCxn id="51" idx="1"/>
          </p:cNvCxnSpPr>
          <p:nvPr/>
        </p:nvCxnSpPr>
        <p:spPr>
          <a:xfrm>
            <a:off x="4897467" y="3820237"/>
            <a:ext cx="1714425" cy="8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50DA695-EBF5-A447-83E8-C1E73FD39082}"/>
              </a:ext>
            </a:extLst>
          </p:cNvPr>
          <p:cNvCxnSpPr>
            <a:cxnSpLocks/>
            <a:stCxn id="50" idx="2"/>
            <a:endCxn id="62" idx="0"/>
          </p:cNvCxnSpPr>
          <p:nvPr/>
        </p:nvCxnSpPr>
        <p:spPr>
          <a:xfrm flipH="1">
            <a:off x="7285836" y="4018664"/>
            <a:ext cx="2" cy="60844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5869729-EDF8-3643-8023-8562E144459A}"/>
              </a:ext>
            </a:extLst>
          </p:cNvPr>
          <p:cNvCxnSpPr>
            <a:cxnSpLocks/>
            <a:stCxn id="62" idx="2"/>
            <a:endCxn id="53" idx="0"/>
          </p:cNvCxnSpPr>
          <p:nvPr/>
        </p:nvCxnSpPr>
        <p:spPr>
          <a:xfrm>
            <a:off x="7285836" y="5203358"/>
            <a:ext cx="1" cy="72978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4BF6B00-8884-5641-8A69-68541A2CAB4E}"/>
              </a:ext>
            </a:extLst>
          </p:cNvPr>
          <p:cNvCxnSpPr>
            <a:stCxn id="59" idx="0"/>
            <a:endCxn id="5" idx="2"/>
          </p:cNvCxnSpPr>
          <p:nvPr/>
        </p:nvCxnSpPr>
        <p:spPr>
          <a:xfrm flipV="1">
            <a:off x="1161204" y="4018664"/>
            <a:ext cx="1" cy="19144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9BA5C8A-08F6-FC44-ADAC-353BA830B433}"/>
              </a:ext>
            </a:extLst>
          </p:cNvPr>
          <p:cNvSpPr txBox="1"/>
          <p:nvPr/>
        </p:nvSpPr>
        <p:spPr>
          <a:xfrm>
            <a:off x="1925928" y="3934788"/>
            <a:ext cx="1347891" cy="31284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altLang="zh-CN" sz="1050" dirty="0">
                <a:solidFill>
                  <a:schemeClr val="bg1"/>
                </a:solidFill>
              </a:rPr>
              <a:t>Interest</a:t>
            </a:r>
            <a:r>
              <a:rPr lang="zh-CN" altLang="en-US" sz="1050" dirty="0">
                <a:solidFill>
                  <a:schemeClr val="bg1"/>
                </a:solidFill>
              </a:rPr>
              <a:t> </a:t>
            </a:r>
            <a:r>
              <a:rPr lang="en-US" altLang="zh-CN" sz="1050" dirty="0">
                <a:solidFill>
                  <a:schemeClr val="bg1"/>
                </a:solidFill>
              </a:rPr>
              <a:t>&amp;</a:t>
            </a:r>
            <a:r>
              <a:rPr lang="zh-CN" altLang="en-US" sz="1050" dirty="0">
                <a:solidFill>
                  <a:schemeClr val="bg1"/>
                </a:solidFill>
              </a:rPr>
              <a:t> </a:t>
            </a:r>
            <a:r>
              <a:rPr lang="en-US" altLang="zh-CN" sz="1050" dirty="0">
                <a:solidFill>
                  <a:schemeClr val="bg1"/>
                </a:solidFill>
              </a:rPr>
              <a:t>principal</a:t>
            </a:r>
            <a:r>
              <a:rPr lang="zh-CN" altLang="en-US" sz="1050" dirty="0">
                <a:solidFill>
                  <a:schemeClr val="bg1"/>
                </a:solidFill>
              </a:rPr>
              <a:t> </a:t>
            </a:r>
            <a:r>
              <a:rPr lang="en-US" altLang="zh-CN" sz="1050" dirty="0">
                <a:solidFill>
                  <a:schemeClr val="bg1"/>
                </a:solidFill>
              </a:rPr>
              <a:t>repayment</a:t>
            </a:r>
            <a:endParaRPr lang="en-US" sz="1050" dirty="0">
              <a:solidFill>
                <a:schemeClr val="bg1"/>
              </a:solidFill>
            </a:endParaRPr>
          </a:p>
        </p:txBody>
      </p:sp>
      <p:sp>
        <p:nvSpPr>
          <p:cNvPr id="82" name="TextBox 81">
            <a:extLst>
              <a:ext uri="{FF2B5EF4-FFF2-40B4-BE49-F238E27FC236}">
                <a16:creationId xmlns:a16="http://schemas.microsoft.com/office/drawing/2014/main" id="{81972EA2-AE01-F641-8DC2-79FFEE9A74E8}"/>
              </a:ext>
            </a:extLst>
          </p:cNvPr>
          <p:cNvSpPr txBox="1"/>
          <p:nvPr/>
        </p:nvSpPr>
        <p:spPr>
          <a:xfrm>
            <a:off x="4988242" y="3934788"/>
            <a:ext cx="1347891" cy="31284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altLang="zh-CN" sz="1050" dirty="0">
                <a:solidFill>
                  <a:schemeClr val="bg1"/>
                </a:solidFill>
              </a:rPr>
              <a:t>Transfers</a:t>
            </a:r>
            <a:r>
              <a:rPr lang="zh-CN" altLang="en-US" sz="1050" dirty="0">
                <a:solidFill>
                  <a:schemeClr val="bg1"/>
                </a:solidFill>
              </a:rPr>
              <a:t> </a:t>
            </a:r>
            <a:r>
              <a:rPr lang="en-US" altLang="zh-CN" sz="1050" dirty="0">
                <a:solidFill>
                  <a:schemeClr val="bg1"/>
                </a:solidFill>
              </a:rPr>
              <a:t>of</a:t>
            </a:r>
            <a:r>
              <a:rPr lang="zh-CN" altLang="en-US" sz="1050" dirty="0">
                <a:solidFill>
                  <a:schemeClr val="bg1"/>
                </a:solidFill>
              </a:rPr>
              <a:t> </a:t>
            </a:r>
            <a:r>
              <a:rPr lang="en-US" altLang="zh-CN" sz="1050" dirty="0">
                <a:solidFill>
                  <a:schemeClr val="bg1"/>
                </a:solidFill>
              </a:rPr>
              <a:t>interest</a:t>
            </a:r>
            <a:r>
              <a:rPr lang="zh-CN" altLang="en-US" sz="1050" dirty="0">
                <a:solidFill>
                  <a:schemeClr val="bg1"/>
                </a:solidFill>
              </a:rPr>
              <a:t> </a:t>
            </a:r>
            <a:r>
              <a:rPr lang="en-US" altLang="zh-CN" sz="1050" dirty="0">
                <a:solidFill>
                  <a:schemeClr val="bg1"/>
                </a:solidFill>
              </a:rPr>
              <a:t>and</a:t>
            </a:r>
            <a:r>
              <a:rPr lang="zh-CN" altLang="en-US" sz="1050" dirty="0">
                <a:solidFill>
                  <a:schemeClr val="bg1"/>
                </a:solidFill>
              </a:rPr>
              <a:t> </a:t>
            </a:r>
            <a:r>
              <a:rPr lang="en-US" altLang="zh-CN" sz="1050" dirty="0">
                <a:solidFill>
                  <a:schemeClr val="bg1"/>
                </a:solidFill>
              </a:rPr>
              <a:t>principal</a:t>
            </a:r>
            <a:r>
              <a:rPr lang="zh-CN" altLang="en-US" sz="1050" dirty="0">
                <a:solidFill>
                  <a:schemeClr val="bg1"/>
                </a:solidFill>
              </a:rPr>
              <a:t> </a:t>
            </a:r>
            <a:r>
              <a:rPr lang="en-US" altLang="zh-CN" sz="1050" dirty="0">
                <a:solidFill>
                  <a:schemeClr val="bg1"/>
                </a:solidFill>
              </a:rPr>
              <a:t>collections</a:t>
            </a:r>
            <a:endParaRPr lang="en-US" sz="1050" dirty="0">
              <a:solidFill>
                <a:schemeClr val="bg1"/>
              </a:solidFill>
            </a:endParaRPr>
          </a:p>
        </p:txBody>
      </p:sp>
      <p:sp>
        <p:nvSpPr>
          <p:cNvPr id="83" name="TextBox 82">
            <a:extLst>
              <a:ext uri="{FF2B5EF4-FFF2-40B4-BE49-F238E27FC236}">
                <a16:creationId xmlns:a16="http://schemas.microsoft.com/office/drawing/2014/main" id="{B37DAA7B-644A-864E-8B8A-EA64C6737CF6}"/>
              </a:ext>
            </a:extLst>
          </p:cNvPr>
          <p:cNvSpPr txBox="1"/>
          <p:nvPr/>
        </p:nvSpPr>
        <p:spPr>
          <a:xfrm>
            <a:off x="7561595" y="4097332"/>
            <a:ext cx="1347891" cy="450188"/>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altLang="zh-CN" sz="1050" dirty="0">
                <a:solidFill>
                  <a:schemeClr val="bg1"/>
                </a:solidFill>
              </a:rPr>
              <a:t>Transfers</a:t>
            </a:r>
            <a:r>
              <a:rPr lang="zh-CN" altLang="en-US" sz="1050" dirty="0">
                <a:solidFill>
                  <a:schemeClr val="bg1"/>
                </a:solidFill>
              </a:rPr>
              <a:t> </a:t>
            </a:r>
            <a:r>
              <a:rPr lang="en-US" altLang="zh-CN" sz="1050" dirty="0">
                <a:solidFill>
                  <a:schemeClr val="bg1"/>
                </a:solidFill>
              </a:rPr>
              <a:t>of</a:t>
            </a:r>
            <a:r>
              <a:rPr lang="zh-CN" altLang="en-US" sz="1050" dirty="0">
                <a:solidFill>
                  <a:schemeClr val="bg1"/>
                </a:solidFill>
              </a:rPr>
              <a:t> </a:t>
            </a:r>
            <a:r>
              <a:rPr lang="en-US" altLang="zh-CN" sz="1050" dirty="0">
                <a:solidFill>
                  <a:schemeClr val="bg1"/>
                </a:solidFill>
              </a:rPr>
              <a:t>interest</a:t>
            </a:r>
            <a:r>
              <a:rPr lang="zh-CN" altLang="en-US" sz="1050" dirty="0">
                <a:solidFill>
                  <a:schemeClr val="bg1"/>
                </a:solidFill>
              </a:rPr>
              <a:t> </a:t>
            </a:r>
            <a:r>
              <a:rPr lang="en-US" altLang="zh-CN" sz="1050" dirty="0">
                <a:solidFill>
                  <a:schemeClr val="bg1"/>
                </a:solidFill>
              </a:rPr>
              <a:t>and</a:t>
            </a:r>
            <a:r>
              <a:rPr lang="zh-CN" altLang="en-US" sz="1050" dirty="0">
                <a:solidFill>
                  <a:schemeClr val="bg1"/>
                </a:solidFill>
              </a:rPr>
              <a:t> </a:t>
            </a:r>
            <a:r>
              <a:rPr lang="en-US" altLang="zh-CN" sz="1050" dirty="0">
                <a:solidFill>
                  <a:schemeClr val="bg1"/>
                </a:solidFill>
              </a:rPr>
              <a:t>principal</a:t>
            </a:r>
            <a:r>
              <a:rPr lang="zh-CN" altLang="en-US" sz="1050" dirty="0">
                <a:solidFill>
                  <a:schemeClr val="bg1"/>
                </a:solidFill>
              </a:rPr>
              <a:t> </a:t>
            </a:r>
            <a:r>
              <a:rPr lang="en-US" altLang="zh-CN" sz="1050" dirty="0">
                <a:solidFill>
                  <a:schemeClr val="bg1"/>
                </a:solidFill>
              </a:rPr>
              <a:t>repayment</a:t>
            </a:r>
            <a:r>
              <a:rPr lang="zh-CN" altLang="en-US" sz="1050" dirty="0">
                <a:solidFill>
                  <a:schemeClr val="bg1"/>
                </a:solidFill>
              </a:rPr>
              <a:t> </a:t>
            </a:r>
            <a:r>
              <a:rPr lang="en-US" altLang="zh-CN" sz="1050" dirty="0">
                <a:solidFill>
                  <a:schemeClr val="bg1"/>
                </a:solidFill>
              </a:rPr>
              <a:t>of</a:t>
            </a:r>
            <a:r>
              <a:rPr lang="zh-CN" altLang="en-US" sz="1050" dirty="0">
                <a:solidFill>
                  <a:schemeClr val="bg1"/>
                </a:solidFill>
              </a:rPr>
              <a:t> </a:t>
            </a:r>
            <a:r>
              <a:rPr lang="en-US" altLang="zh-CN" sz="1050" dirty="0">
                <a:solidFill>
                  <a:schemeClr val="bg1"/>
                </a:solidFill>
              </a:rPr>
              <a:t>notes</a:t>
            </a:r>
            <a:endParaRPr lang="en-US" sz="1050" dirty="0">
              <a:solidFill>
                <a:schemeClr val="bg1"/>
              </a:solidFill>
            </a:endParaRPr>
          </a:p>
        </p:txBody>
      </p:sp>
      <p:sp>
        <p:nvSpPr>
          <p:cNvPr id="84" name="TextBox 83">
            <a:extLst>
              <a:ext uri="{FF2B5EF4-FFF2-40B4-BE49-F238E27FC236}">
                <a16:creationId xmlns:a16="http://schemas.microsoft.com/office/drawing/2014/main" id="{F943AEF2-221A-214C-8F77-BAAE69B30897}"/>
              </a:ext>
            </a:extLst>
          </p:cNvPr>
          <p:cNvSpPr txBox="1"/>
          <p:nvPr/>
        </p:nvSpPr>
        <p:spPr>
          <a:xfrm>
            <a:off x="7561595" y="5322374"/>
            <a:ext cx="1347891" cy="450188"/>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altLang="zh-CN" sz="1050" dirty="0">
                <a:solidFill>
                  <a:schemeClr val="bg1"/>
                </a:solidFill>
              </a:rPr>
              <a:t>Transfers</a:t>
            </a:r>
            <a:r>
              <a:rPr lang="zh-CN" altLang="en-US" sz="1050" dirty="0">
                <a:solidFill>
                  <a:schemeClr val="bg1"/>
                </a:solidFill>
              </a:rPr>
              <a:t> </a:t>
            </a:r>
            <a:r>
              <a:rPr lang="en-US" altLang="zh-CN" sz="1050" dirty="0">
                <a:solidFill>
                  <a:schemeClr val="bg1"/>
                </a:solidFill>
              </a:rPr>
              <a:t>of</a:t>
            </a:r>
            <a:r>
              <a:rPr lang="zh-CN" altLang="en-US" sz="1050" dirty="0">
                <a:solidFill>
                  <a:schemeClr val="bg1"/>
                </a:solidFill>
              </a:rPr>
              <a:t> </a:t>
            </a:r>
            <a:r>
              <a:rPr lang="en-US" altLang="zh-CN" sz="1050" dirty="0">
                <a:solidFill>
                  <a:schemeClr val="bg1"/>
                </a:solidFill>
              </a:rPr>
              <a:t>interest</a:t>
            </a:r>
            <a:r>
              <a:rPr lang="zh-CN" altLang="en-US" sz="1050" dirty="0">
                <a:solidFill>
                  <a:schemeClr val="bg1"/>
                </a:solidFill>
              </a:rPr>
              <a:t> </a:t>
            </a:r>
            <a:r>
              <a:rPr lang="en-US" altLang="zh-CN" sz="1050" dirty="0">
                <a:solidFill>
                  <a:schemeClr val="bg1"/>
                </a:solidFill>
              </a:rPr>
              <a:t>and</a:t>
            </a:r>
            <a:r>
              <a:rPr lang="zh-CN" altLang="en-US" sz="1050" dirty="0">
                <a:solidFill>
                  <a:schemeClr val="bg1"/>
                </a:solidFill>
              </a:rPr>
              <a:t> </a:t>
            </a:r>
            <a:r>
              <a:rPr lang="en-US" altLang="zh-CN" sz="1050" dirty="0">
                <a:solidFill>
                  <a:schemeClr val="bg1"/>
                </a:solidFill>
              </a:rPr>
              <a:t>principal</a:t>
            </a:r>
            <a:r>
              <a:rPr lang="zh-CN" altLang="en-US" sz="1050" dirty="0">
                <a:solidFill>
                  <a:schemeClr val="bg1"/>
                </a:solidFill>
              </a:rPr>
              <a:t> </a:t>
            </a:r>
            <a:r>
              <a:rPr lang="en-US" altLang="zh-CN" sz="1050" dirty="0">
                <a:solidFill>
                  <a:schemeClr val="bg1"/>
                </a:solidFill>
              </a:rPr>
              <a:t>repayment</a:t>
            </a:r>
            <a:r>
              <a:rPr lang="zh-CN" altLang="en-US" sz="1050" dirty="0">
                <a:solidFill>
                  <a:schemeClr val="bg1"/>
                </a:solidFill>
              </a:rPr>
              <a:t> </a:t>
            </a:r>
            <a:r>
              <a:rPr lang="en-US" altLang="zh-CN" sz="1050" dirty="0">
                <a:solidFill>
                  <a:schemeClr val="bg1"/>
                </a:solidFill>
              </a:rPr>
              <a:t>of</a:t>
            </a:r>
            <a:r>
              <a:rPr lang="zh-CN" altLang="en-US" sz="1050" dirty="0">
                <a:solidFill>
                  <a:schemeClr val="bg1"/>
                </a:solidFill>
              </a:rPr>
              <a:t> </a:t>
            </a:r>
            <a:r>
              <a:rPr lang="en-US" altLang="zh-CN" sz="1050" dirty="0">
                <a:solidFill>
                  <a:schemeClr val="bg1"/>
                </a:solidFill>
              </a:rPr>
              <a:t>notes</a:t>
            </a:r>
            <a:endParaRPr lang="en-US" sz="1050" dirty="0">
              <a:solidFill>
                <a:schemeClr val="bg1"/>
              </a:solidFill>
            </a:endParaRPr>
          </a:p>
        </p:txBody>
      </p:sp>
      <p:sp>
        <p:nvSpPr>
          <p:cNvPr id="86" name="TextBox 85">
            <a:extLst>
              <a:ext uri="{FF2B5EF4-FFF2-40B4-BE49-F238E27FC236}">
                <a16:creationId xmlns:a16="http://schemas.microsoft.com/office/drawing/2014/main" id="{F185EDA8-759A-CA45-A400-580044380B2A}"/>
              </a:ext>
            </a:extLst>
          </p:cNvPr>
          <p:cNvSpPr txBox="1"/>
          <p:nvPr/>
        </p:nvSpPr>
        <p:spPr>
          <a:xfrm>
            <a:off x="1400942" y="4842903"/>
            <a:ext cx="1347891" cy="31284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altLang="zh-CN" sz="1050" dirty="0">
                <a:solidFill>
                  <a:schemeClr val="bg1"/>
                </a:solidFill>
              </a:rPr>
              <a:t>Disbursement</a:t>
            </a:r>
            <a:r>
              <a:rPr lang="zh-CN" altLang="en-US" sz="1050" dirty="0">
                <a:solidFill>
                  <a:schemeClr val="bg1"/>
                </a:solidFill>
              </a:rPr>
              <a:t> </a:t>
            </a:r>
            <a:r>
              <a:rPr lang="en-US" altLang="zh-CN" sz="1050" dirty="0">
                <a:solidFill>
                  <a:schemeClr val="bg1"/>
                </a:solidFill>
              </a:rPr>
              <a:t>of</a:t>
            </a:r>
            <a:r>
              <a:rPr lang="zh-CN" altLang="en-US" sz="1050" dirty="0">
                <a:solidFill>
                  <a:schemeClr val="bg1"/>
                </a:solidFill>
              </a:rPr>
              <a:t> </a:t>
            </a:r>
            <a:r>
              <a:rPr lang="en-US" altLang="zh-CN" sz="1050" dirty="0">
                <a:solidFill>
                  <a:schemeClr val="bg1"/>
                </a:solidFill>
              </a:rPr>
              <a:t>loans</a:t>
            </a:r>
            <a:r>
              <a:rPr lang="zh-CN" altLang="en-US" sz="1050" dirty="0">
                <a:solidFill>
                  <a:schemeClr val="bg1"/>
                </a:solidFill>
              </a:rPr>
              <a:t> </a:t>
            </a:r>
            <a:r>
              <a:rPr lang="en-US" altLang="zh-CN" sz="1050" dirty="0">
                <a:solidFill>
                  <a:schemeClr val="bg1"/>
                </a:solidFill>
              </a:rPr>
              <a:t>at</a:t>
            </a:r>
            <a:r>
              <a:rPr lang="zh-CN" altLang="en-US" sz="1050" dirty="0">
                <a:solidFill>
                  <a:schemeClr val="bg1"/>
                </a:solidFill>
              </a:rPr>
              <a:t> </a:t>
            </a:r>
            <a:r>
              <a:rPr lang="en-US" altLang="zh-CN" sz="1050" dirty="0">
                <a:solidFill>
                  <a:schemeClr val="bg1"/>
                </a:solidFill>
              </a:rPr>
              <a:t>loans</a:t>
            </a:r>
            <a:r>
              <a:rPr lang="zh-CN" altLang="en-US" sz="1050" dirty="0">
                <a:solidFill>
                  <a:schemeClr val="bg1"/>
                </a:solidFill>
              </a:rPr>
              <a:t> </a:t>
            </a:r>
            <a:r>
              <a:rPr lang="en-US" altLang="zh-CN" sz="1050" dirty="0">
                <a:solidFill>
                  <a:schemeClr val="bg1"/>
                </a:solidFill>
              </a:rPr>
              <a:t>origination</a:t>
            </a:r>
            <a:endParaRPr lang="en-US" sz="1050" dirty="0">
              <a:solidFill>
                <a:schemeClr val="bg1"/>
              </a:solidFill>
            </a:endParaRPr>
          </a:p>
        </p:txBody>
      </p:sp>
      <p:sp>
        <p:nvSpPr>
          <p:cNvPr id="87" name="TextBox 86">
            <a:extLst>
              <a:ext uri="{FF2B5EF4-FFF2-40B4-BE49-F238E27FC236}">
                <a16:creationId xmlns:a16="http://schemas.microsoft.com/office/drawing/2014/main" id="{2912B404-88F0-C94E-99E6-2D96DA78C9D4}"/>
              </a:ext>
            </a:extLst>
          </p:cNvPr>
          <p:cNvSpPr txBox="1"/>
          <p:nvPr/>
        </p:nvSpPr>
        <p:spPr>
          <a:xfrm>
            <a:off x="2041569" y="5615517"/>
            <a:ext cx="1347891" cy="31284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altLang="zh-CN" sz="1050" dirty="0">
                <a:solidFill>
                  <a:schemeClr val="bg1"/>
                </a:solidFill>
              </a:rPr>
              <a:t>Entrustment</a:t>
            </a:r>
            <a:r>
              <a:rPr lang="zh-CN" altLang="en-US" sz="1050" dirty="0">
                <a:solidFill>
                  <a:schemeClr val="bg1"/>
                </a:solidFill>
              </a:rPr>
              <a:t> </a:t>
            </a:r>
            <a:r>
              <a:rPr lang="en-US" altLang="zh-CN" sz="1050" dirty="0">
                <a:solidFill>
                  <a:schemeClr val="bg1"/>
                </a:solidFill>
              </a:rPr>
              <a:t>of</a:t>
            </a:r>
            <a:r>
              <a:rPr lang="zh-CN" altLang="en-US" sz="1050" dirty="0">
                <a:solidFill>
                  <a:schemeClr val="bg1"/>
                </a:solidFill>
              </a:rPr>
              <a:t> </a:t>
            </a:r>
            <a:r>
              <a:rPr lang="en-US" altLang="zh-CN" sz="1050" dirty="0">
                <a:solidFill>
                  <a:schemeClr val="bg1"/>
                </a:solidFill>
              </a:rPr>
              <a:t>loans</a:t>
            </a:r>
            <a:r>
              <a:rPr lang="zh-CN" altLang="en-US" sz="1050" dirty="0">
                <a:solidFill>
                  <a:schemeClr val="bg1"/>
                </a:solidFill>
              </a:rPr>
              <a:t> </a:t>
            </a:r>
            <a:r>
              <a:rPr lang="en-US" altLang="zh-CN" sz="1050" dirty="0">
                <a:solidFill>
                  <a:schemeClr val="bg1"/>
                </a:solidFill>
              </a:rPr>
              <a:t>receivable</a:t>
            </a:r>
            <a:endParaRPr lang="en-US" sz="1050" dirty="0">
              <a:solidFill>
                <a:schemeClr val="bg1"/>
              </a:solidFill>
            </a:endParaRPr>
          </a:p>
        </p:txBody>
      </p:sp>
      <p:cxnSp>
        <p:nvCxnSpPr>
          <p:cNvPr id="89" name="Straight Arrow Connector 88">
            <a:extLst>
              <a:ext uri="{FF2B5EF4-FFF2-40B4-BE49-F238E27FC236}">
                <a16:creationId xmlns:a16="http://schemas.microsoft.com/office/drawing/2014/main" id="{B8D2CD3E-220F-294B-9768-8F6643320F73}"/>
              </a:ext>
            </a:extLst>
          </p:cNvPr>
          <p:cNvCxnSpPr/>
          <p:nvPr/>
        </p:nvCxnSpPr>
        <p:spPr>
          <a:xfrm>
            <a:off x="1835149" y="6026014"/>
            <a:ext cx="171442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63154E-6C13-D649-913D-C739FF37CE4A}"/>
              </a:ext>
            </a:extLst>
          </p:cNvPr>
          <p:cNvCxnSpPr/>
          <p:nvPr/>
        </p:nvCxnSpPr>
        <p:spPr>
          <a:xfrm flipH="1">
            <a:off x="1835149" y="6227606"/>
            <a:ext cx="171442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912493B-B7D2-8743-AF4B-FE42C348989A}"/>
              </a:ext>
            </a:extLst>
          </p:cNvPr>
          <p:cNvCxnSpPr/>
          <p:nvPr/>
        </p:nvCxnSpPr>
        <p:spPr>
          <a:xfrm>
            <a:off x="4897464" y="6034781"/>
            <a:ext cx="171442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22CEBB9-9F0C-F846-8EF6-0BC3FE7241B4}"/>
              </a:ext>
            </a:extLst>
          </p:cNvPr>
          <p:cNvCxnSpPr/>
          <p:nvPr/>
        </p:nvCxnSpPr>
        <p:spPr>
          <a:xfrm flipH="1">
            <a:off x="4897464" y="6235387"/>
            <a:ext cx="171442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7F4269E4-F29F-2640-94F3-F874857FAC85}"/>
              </a:ext>
            </a:extLst>
          </p:cNvPr>
          <p:cNvSpPr txBox="1"/>
          <p:nvPr/>
        </p:nvSpPr>
        <p:spPr>
          <a:xfrm>
            <a:off x="2041568" y="6388131"/>
            <a:ext cx="1347891" cy="17549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altLang="zh-CN" sz="1050" dirty="0">
                <a:solidFill>
                  <a:schemeClr val="bg1"/>
                </a:solidFill>
              </a:rPr>
              <a:t>Purchase</a:t>
            </a:r>
            <a:r>
              <a:rPr lang="zh-CN" altLang="en-US" sz="1050" dirty="0">
                <a:solidFill>
                  <a:schemeClr val="bg1"/>
                </a:solidFill>
              </a:rPr>
              <a:t> </a:t>
            </a:r>
            <a:r>
              <a:rPr lang="en-US" altLang="zh-CN" sz="1050" dirty="0">
                <a:solidFill>
                  <a:schemeClr val="bg1"/>
                </a:solidFill>
              </a:rPr>
              <a:t>Price</a:t>
            </a:r>
            <a:endParaRPr lang="en-US" sz="1050" dirty="0">
              <a:solidFill>
                <a:schemeClr val="bg1"/>
              </a:solidFill>
            </a:endParaRPr>
          </a:p>
        </p:txBody>
      </p:sp>
      <p:sp>
        <p:nvSpPr>
          <p:cNvPr id="95" name="TextBox 94">
            <a:extLst>
              <a:ext uri="{FF2B5EF4-FFF2-40B4-BE49-F238E27FC236}">
                <a16:creationId xmlns:a16="http://schemas.microsoft.com/office/drawing/2014/main" id="{5ED9DF93-797C-6146-A297-F1ABDF547728}"/>
              </a:ext>
            </a:extLst>
          </p:cNvPr>
          <p:cNvSpPr txBox="1"/>
          <p:nvPr/>
        </p:nvSpPr>
        <p:spPr>
          <a:xfrm>
            <a:off x="5600972" y="5710617"/>
            <a:ext cx="1347891" cy="17549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altLang="zh-CN" sz="1050" dirty="0">
                <a:solidFill>
                  <a:schemeClr val="bg1"/>
                </a:solidFill>
              </a:rPr>
              <a:t>Notes</a:t>
            </a:r>
            <a:endParaRPr lang="en-US" sz="1050" dirty="0">
              <a:solidFill>
                <a:schemeClr val="bg1"/>
              </a:solidFill>
            </a:endParaRPr>
          </a:p>
        </p:txBody>
      </p:sp>
      <p:sp>
        <p:nvSpPr>
          <p:cNvPr id="96" name="TextBox 95">
            <a:extLst>
              <a:ext uri="{FF2B5EF4-FFF2-40B4-BE49-F238E27FC236}">
                <a16:creationId xmlns:a16="http://schemas.microsoft.com/office/drawing/2014/main" id="{9DE977AD-32E8-3B4B-914B-F0BA06925EAD}"/>
              </a:ext>
            </a:extLst>
          </p:cNvPr>
          <p:cNvSpPr txBox="1"/>
          <p:nvPr/>
        </p:nvSpPr>
        <p:spPr>
          <a:xfrm>
            <a:off x="5183478" y="6340875"/>
            <a:ext cx="1347891" cy="17549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altLang="zh-CN" sz="1050" dirty="0">
                <a:solidFill>
                  <a:schemeClr val="bg1"/>
                </a:solidFill>
              </a:rPr>
              <a:t>Notes</a:t>
            </a:r>
            <a:r>
              <a:rPr lang="zh-CN" altLang="en-US" sz="1050" dirty="0">
                <a:solidFill>
                  <a:schemeClr val="bg1"/>
                </a:solidFill>
              </a:rPr>
              <a:t> </a:t>
            </a:r>
            <a:r>
              <a:rPr lang="en-US" altLang="zh-CN" sz="1050" dirty="0">
                <a:solidFill>
                  <a:schemeClr val="bg1"/>
                </a:solidFill>
              </a:rPr>
              <a:t>issuance</a:t>
            </a:r>
            <a:r>
              <a:rPr lang="zh-CN" altLang="en-US" sz="1050" dirty="0">
                <a:solidFill>
                  <a:schemeClr val="bg1"/>
                </a:solidFill>
              </a:rPr>
              <a:t> </a:t>
            </a:r>
            <a:r>
              <a:rPr lang="en-US" altLang="zh-CN" sz="1050" dirty="0">
                <a:solidFill>
                  <a:schemeClr val="bg1"/>
                </a:solidFill>
              </a:rPr>
              <a:t>proceeds</a:t>
            </a:r>
            <a:endParaRPr lang="en-US" sz="1050" dirty="0">
              <a:solidFill>
                <a:schemeClr val="bg1"/>
              </a:solidFill>
            </a:endParaRPr>
          </a:p>
        </p:txBody>
      </p:sp>
      <p:sp>
        <p:nvSpPr>
          <p:cNvPr id="99" name="Chevron 4">
            <a:extLst>
              <a:ext uri="{FF2B5EF4-FFF2-40B4-BE49-F238E27FC236}">
                <a16:creationId xmlns:a16="http://schemas.microsoft.com/office/drawing/2014/main" id="{2911800B-DAA8-B54D-9058-8D80ADACC3F8}"/>
              </a:ext>
            </a:extLst>
          </p:cNvPr>
          <p:cNvSpPr txBox="1"/>
          <p:nvPr/>
        </p:nvSpPr>
        <p:spPr>
          <a:xfrm>
            <a:off x="3094093" y="4555471"/>
            <a:ext cx="2617870" cy="888861"/>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ko-KR" altLang="en-US" sz="2200" b="1" dirty="0" err="1">
                <a:solidFill>
                  <a:schemeClr val="bg1"/>
                </a:solidFill>
              </a:rPr>
              <a:t>车贷</a:t>
            </a:r>
            <a:r>
              <a:rPr lang="en-US" altLang="zh-CN" sz="2200" b="1" i="0" kern="1200" dirty="0">
                <a:solidFill>
                  <a:schemeClr val="bg1"/>
                </a:solidFill>
              </a:rPr>
              <a:t>ABS</a:t>
            </a:r>
            <a:r>
              <a:rPr lang="ko-KR" altLang="en-US" sz="2200" b="1" i="0" kern="1200" dirty="0" err="1">
                <a:solidFill>
                  <a:schemeClr val="bg1"/>
                </a:solidFill>
              </a:rPr>
              <a:t>交易架构</a:t>
            </a:r>
            <a:endParaRPr lang="en-US" altLang="zh-CN" sz="2200" b="1" i="0" kern="1200" dirty="0">
              <a:solidFill>
                <a:schemeClr val="bg1"/>
              </a:solidFill>
            </a:endParaRPr>
          </a:p>
        </p:txBody>
      </p:sp>
    </p:spTree>
    <p:extLst>
      <p:ext uri="{BB962C8B-B14F-4D97-AF65-F5344CB8AC3E}">
        <p14:creationId xmlns:p14="http://schemas.microsoft.com/office/powerpoint/2010/main" val="1022659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
            <a:extLst>
              <a:ext uri="{FF2B5EF4-FFF2-40B4-BE49-F238E27FC236}">
                <a16:creationId xmlns:a16="http://schemas.microsoft.com/office/drawing/2014/main" id="{8F23B0AC-E7A3-4A3D-AE83-E60C3204B644}"/>
              </a:ext>
            </a:extLst>
          </p:cNvPr>
          <p:cNvSpPr txBox="1">
            <a:spLocks/>
          </p:cNvSpPr>
          <p:nvPr/>
        </p:nvSpPr>
        <p:spPr>
          <a:xfrm>
            <a:off x="70163" y="-183588"/>
            <a:ext cx="3912962" cy="5140822"/>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755512">
              <a:spcAft>
                <a:spcPts val="150"/>
              </a:spcAft>
              <a:defRPr/>
            </a:pPr>
            <a:r>
              <a:rPr lang="en-US" altLang="zh-CN" sz="41228" dirty="0">
                <a:solidFill>
                  <a:srgbClr val="747480">
                    <a:alpha val="50000"/>
                  </a:srgbClr>
                </a:solidFill>
                <a:latin typeface="EYInterstate Light" panose="02000506000000020004" pitchFamily="2" charset="0"/>
              </a:rPr>
              <a:t>2</a:t>
            </a:r>
            <a:endParaRPr lang="en-GB" sz="41228" dirty="0">
              <a:solidFill>
                <a:srgbClr val="747480">
                  <a:alpha val="50000"/>
                </a:srgbClr>
              </a:solidFill>
              <a:latin typeface="EYInterstate Light" panose="02000506000000020004" pitchFamily="2" charset="0"/>
            </a:endParaRPr>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a:xfrm>
            <a:off x="620063" y="2504281"/>
            <a:ext cx="5771405" cy="1202318"/>
          </a:xfrm>
        </p:spPr>
        <p:txBody>
          <a:bodyPr/>
          <a:lstStyle/>
          <a:p>
            <a:r>
              <a:rPr lang="ko-KR" altLang="en-US" b="1" dirty="0" err="1"/>
              <a:t>车贷痛点</a:t>
            </a:r>
            <a:r>
              <a:rPr lang="zh-CN" altLang="en-US" b="1" dirty="0"/>
              <a:t>与</a:t>
            </a:r>
            <a:r>
              <a:rPr lang="ko-KR" altLang="en-US" b="1" dirty="0" err="1"/>
              <a:t>反欺诈</a:t>
            </a:r>
            <a:r>
              <a:rPr lang="zh-CN" altLang="en-US" b="1" dirty="0"/>
              <a:t>策略</a:t>
            </a:r>
            <a:endParaRPr lang="en-US" altLang="zh-CN" b="1" dirty="0"/>
          </a:p>
        </p:txBody>
      </p:sp>
    </p:spTree>
    <p:extLst>
      <p:ext uri="{BB962C8B-B14F-4D97-AF65-F5344CB8AC3E}">
        <p14:creationId xmlns:p14="http://schemas.microsoft.com/office/powerpoint/2010/main" val="312169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ea typeface="M Ying Hei PRC W3" panose="02000303000000020004" pitchFamily="2" charset="-122"/>
              </a:rPr>
              <a:t>常见的</a:t>
            </a:r>
            <a:r>
              <a:rPr lang="ko-KR" altLang="en-US" b="1" dirty="0" err="1">
                <a:ea typeface="M Ying Hei PRC W3" panose="02000303000000020004" pitchFamily="2" charset="-122"/>
              </a:rPr>
              <a:t>风险</a:t>
            </a:r>
            <a:r>
              <a:rPr lang="zh-CN" altLang="en-US" b="1" dirty="0">
                <a:ea typeface="M Ying Hei PRC W3" panose="02000303000000020004" pitchFamily="2" charset="-122"/>
              </a:rPr>
              <a:t>类型</a:t>
            </a:r>
            <a:endParaRPr lang="en-GB" b="1" dirty="0">
              <a:ea typeface="M Ying Hei PRC W3" panose="02000303000000020004" pitchFamily="2" charset="-122"/>
            </a:endParaRPr>
          </a:p>
        </p:txBody>
      </p:sp>
      <p:sp>
        <p:nvSpPr>
          <p:cNvPr id="14" name="Straight Connector 13">
            <a:extLst>
              <a:ext uri="{FF2B5EF4-FFF2-40B4-BE49-F238E27FC236}">
                <a16:creationId xmlns:a16="http://schemas.microsoft.com/office/drawing/2014/main" id="{A191F4D3-F589-4F43-BC46-E816D69F91FC}"/>
              </a:ext>
            </a:extLst>
          </p:cNvPr>
          <p:cNvSpPr/>
          <p:nvPr/>
        </p:nvSpPr>
        <p:spPr>
          <a:xfrm>
            <a:off x="457201" y="5455997"/>
            <a:ext cx="5826641" cy="0"/>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15" name="Straight Connector 14">
            <a:extLst>
              <a:ext uri="{FF2B5EF4-FFF2-40B4-BE49-F238E27FC236}">
                <a16:creationId xmlns:a16="http://schemas.microsoft.com/office/drawing/2014/main" id="{6CFE4587-5BCF-4FB9-AA47-5E542ADA1B2C}"/>
              </a:ext>
            </a:extLst>
          </p:cNvPr>
          <p:cNvSpPr/>
          <p:nvPr/>
        </p:nvSpPr>
        <p:spPr>
          <a:xfrm>
            <a:off x="457201" y="4786131"/>
            <a:ext cx="5826641" cy="0"/>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16" name="Straight Connector 15">
            <a:extLst>
              <a:ext uri="{FF2B5EF4-FFF2-40B4-BE49-F238E27FC236}">
                <a16:creationId xmlns:a16="http://schemas.microsoft.com/office/drawing/2014/main" id="{1D2031D0-B42D-4D4B-B9D3-B62864296B6B}"/>
              </a:ext>
            </a:extLst>
          </p:cNvPr>
          <p:cNvSpPr/>
          <p:nvPr/>
        </p:nvSpPr>
        <p:spPr>
          <a:xfrm>
            <a:off x="457201" y="4116264"/>
            <a:ext cx="5826641" cy="0"/>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17" name="Straight Connector 16">
            <a:extLst>
              <a:ext uri="{FF2B5EF4-FFF2-40B4-BE49-F238E27FC236}">
                <a16:creationId xmlns:a16="http://schemas.microsoft.com/office/drawing/2014/main" id="{0868D1BD-6073-4FEA-9EA8-F7D5A457F707}"/>
              </a:ext>
            </a:extLst>
          </p:cNvPr>
          <p:cNvSpPr/>
          <p:nvPr/>
        </p:nvSpPr>
        <p:spPr>
          <a:xfrm>
            <a:off x="457201" y="3446398"/>
            <a:ext cx="5826641" cy="0"/>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18" name="Straight Connector 17">
            <a:extLst>
              <a:ext uri="{FF2B5EF4-FFF2-40B4-BE49-F238E27FC236}">
                <a16:creationId xmlns:a16="http://schemas.microsoft.com/office/drawing/2014/main" id="{A9482B9D-4713-452B-BEF1-C01C410DBFF7}"/>
              </a:ext>
            </a:extLst>
          </p:cNvPr>
          <p:cNvSpPr/>
          <p:nvPr/>
        </p:nvSpPr>
        <p:spPr>
          <a:xfrm>
            <a:off x="457201" y="2776531"/>
            <a:ext cx="5826641" cy="0"/>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19" name="Straight Connector 18">
            <a:extLst>
              <a:ext uri="{FF2B5EF4-FFF2-40B4-BE49-F238E27FC236}">
                <a16:creationId xmlns:a16="http://schemas.microsoft.com/office/drawing/2014/main" id="{B70510EB-C068-47EC-9B84-4A1BF365C03E}"/>
              </a:ext>
            </a:extLst>
          </p:cNvPr>
          <p:cNvSpPr/>
          <p:nvPr/>
        </p:nvSpPr>
        <p:spPr>
          <a:xfrm>
            <a:off x="457201" y="2106664"/>
            <a:ext cx="5826641" cy="0"/>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24" name="Straight Connector 23">
            <a:extLst>
              <a:ext uri="{FF2B5EF4-FFF2-40B4-BE49-F238E27FC236}">
                <a16:creationId xmlns:a16="http://schemas.microsoft.com/office/drawing/2014/main" id="{BF1E4264-A920-4245-9352-1171BCE0F61E}"/>
              </a:ext>
            </a:extLst>
          </p:cNvPr>
          <p:cNvSpPr/>
          <p:nvPr/>
        </p:nvSpPr>
        <p:spPr>
          <a:xfrm rot="5400000">
            <a:off x="4265439" y="3475884"/>
            <a:ext cx="4816544" cy="0"/>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25" name="Straight Connector 24">
            <a:extLst>
              <a:ext uri="{FF2B5EF4-FFF2-40B4-BE49-F238E27FC236}">
                <a16:creationId xmlns:a16="http://schemas.microsoft.com/office/drawing/2014/main" id="{E0C455FC-E783-4B6C-8A2A-6B9137315ECA}"/>
              </a:ext>
            </a:extLst>
          </p:cNvPr>
          <p:cNvSpPr/>
          <p:nvPr/>
        </p:nvSpPr>
        <p:spPr>
          <a:xfrm>
            <a:off x="457201" y="1493527"/>
            <a:ext cx="5826641" cy="0"/>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26" name="Straight Connector 25">
            <a:extLst>
              <a:ext uri="{FF2B5EF4-FFF2-40B4-BE49-F238E27FC236}">
                <a16:creationId xmlns:a16="http://schemas.microsoft.com/office/drawing/2014/main" id="{87E79442-A75A-42FD-B77D-6F903891C8CF}"/>
              </a:ext>
            </a:extLst>
          </p:cNvPr>
          <p:cNvSpPr/>
          <p:nvPr/>
        </p:nvSpPr>
        <p:spPr>
          <a:xfrm flipV="1">
            <a:off x="6904077" y="1493527"/>
            <a:ext cx="1910292" cy="4167"/>
          </a:xfrm>
          <a:prstGeom prst="line">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27" name="Title 1">
            <a:extLst>
              <a:ext uri="{FF2B5EF4-FFF2-40B4-BE49-F238E27FC236}">
                <a16:creationId xmlns:a16="http://schemas.microsoft.com/office/drawing/2014/main" id="{7BE698BB-B344-4779-997E-D040D95B4EE1}"/>
              </a:ext>
            </a:extLst>
          </p:cNvPr>
          <p:cNvSpPr txBox="1">
            <a:spLocks/>
          </p:cNvSpPr>
          <p:nvPr/>
        </p:nvSpPr>
        <p:spPr>
          <a:xfrm>
            <a:off x="1868820" y="1632186"/>
            <a:ext cx="4395445" cy="42129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zh-CN" altLang="en-US" sz="1600" dirty="0"/>
              <a:t>借款人信息缺失，没有足够的数据来对借款人进行风险评估。</a:t>
            </a:r>
            <a:endParaRPr lang="en-US" sz="1600" dirty="0">
              <a:ea typeface="M Ying Hei PRC W3" panose="02000303000000020004" pitchFamily="2" charset="-122"/>
            </a:endParaRPr>
          </a:p>
        </p:txBody>
      </p:sp>
      <p:sp>
        <p:nvSpPr>
          <p:cNvPr id="28" name="Title 1">
            <a:extLst>
              <a:ext uri="{FF2B5EF4-FFF2-40B4-BE49-F238E27FC236}">
                <a16:creationId xmlns:a16="http://schemas.microsoft.com/office/drawing/2014/main" id="{6DC9F2C0-0593-48AB-8EDA-96A9C619A684}"/>
              </a:ext>
            </a:extLst>
          </p:cNvPr>
          <p:cNvSpPr txBox="1">
            <a:spLocks/>
          </p:cNvSpPr>
          <p:nvPr/>
        </p:nvSpPr>
        <p:spPr>
          <a:xfrm>
            <a:off x="1868820" y="3648001"/>
            <a:ext cx="4395450" cy="42129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zh-CN" altLang="en-US" sz="1600" dirty="0"/>
              <a:t>伪冒他人身份进行欺诈骗贷。</a:t>
            </a:r>
            <a:endParaRPr lang="en-US" sz="1600" dirty="0">
              <a:ea typeface="M Ying Hei PRC W3" panose="02000303000000020004" pitchFamily="2" charset="-122"/>
            </a:endParaRPr>
          </a:p>
        </p:txBody>
      </p:sp>
      <p:sp>
        <p:nvSpPr>
          <p:cNvPr id="29" name="Title 1">
            <a:extLst>
              <a:ext uri="{FF2B5EF4-FFF2-40B4-BE49-F238E27FC236}">
                <a16:creationId xmlns:a16="http://schemas.microsoft.com/office/drawing/2014/main" id="{A8D5B562-BA1C-4559-9414-8AF69163D282}"/>
              </a:ext>
            </a:extLst>
          </p:cNvPr>
          <p:cNvSpPr txBox="1">
            <a:spLocks/>
          </p:cNvSpPr>
          <p:nvPr/>
        </p:nvSpPr>
        <p:spPr>
          <a:xfrm>
            <a:off x="1868821" y="2957476"/>
            <a:ext cx="4395450" cy="42129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zh-CN" altLang="en-US" sz="1600" dirty="0"/>
              <a:t>借款人通过伪造资料，蓄意骗贷。</a:t>
            </a:r>
            <a:endParaRPr lang="en-US" sz="1600" dirty="0">
              <a:ea typeface="M Ying Hei PRC W3" panose="02000303000000020004" pitchFamily="2" charset="-122"/>
            </a:endParaRPr>
          </a:p>
        </p:txBody>
      </p:sp>
      <p:sp>
        <p:nvSpPr>
          <p:cNvPr id="31" name="Title 1">
            <a:extLst>
              <a:ext uri="{FF2B5EF4-FFF2-40B4-BE49-F238E27FC236}">
                <a16:creationId xmlns:a16="http://schemas.microsoft.com/office/drawing/2014/main" id="{C0B3C295-5234-4296-9A96-B6EBB435DE44}"/>
              </a:ext>
            </a:extLst>
          </p:cNvPr>
          <p:cNvSpPr txBox="1">
            <a:spLocks/>
          </p:cNvSpPr>
          <p:nvPr/>
        </p:nvSpPr>
        <p:spPr>
          <a:xfrm>
            <a:off x="1868821" y="4288789"/>
            <a:ext cx="4395454" cy="42129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zh-CN" altLang="en-US" sz="1600" dirty="0"/>
              <a:t>通过拆东墙补西墙的方式，来维持不良消费。</a:t>
            </a:r>
            <a:endParaRPr lang="en-US" sz="1600" dirty="0">
              <a:ea typeface="M Ying Hei PRC W3" panose="02000303000000020004" pitchFamily="2" charset="-122"/>
            </a:endParaRPr>
          </a:p>
        </p:txBody>
      </p:sp>
      <p:sp>
        <p:nvSpPr>
          <p:cNvPr id="32" name="Title 1">
            <a:extLst>
              <a:ext uri="{FF2B5EF4-FFF2-40B4-BE49-F238E27FC236}">
                <a16:creationId xmlns:a16="http://schemas.microsoft.com/office/drawing/2014/main" id="{FBACC09B-81A0-473D-BCBD-6370432CA67F}"/>
              </a:ext>
            </a:extLst>
          </p:cNvPr>
          <p:cNvSpPr txBox="1">
            <a:spLocks/>
          </p:cNvSpPr>
          <p:nvPr/>
        </p:nvSpPr>
        <p:spPr>
          <a:xfrm>
            <a:off x="1835157" y="5564116"/>
            <a:ext cx="4448685" cy="42129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zh-CN" altLang="en-US" sz="1600" dirty="0"/>
              <a:t>有组织地开展收费并发展多级下线，存在集中骗贷的风险。</a:t>
            </a:r>
            <a:endParaRPr lang="en-US" sz="1600" dirty="0">
              <a:ea typeface="M Ying Hei PRC W3" panose="02000303000000020004" pitchFamily="2" charset="-122"/>
            </a:endParaRPr>
          </a:p>
        </p:txBody>
      </p:sp>
      <p:sp>
        <p:nvSpPr>
          <p:cNvPr id="33" name="Title 1">
            <a:extLst>
              <a:ext uri="{FF2B5EF4-FFF2-40B4-BE49-F238E27FC236}">
                <a16:creationId xmlns:a16="http://schemas.microsoft.com/office/drawing/2014/main" id="{C530018D-CA23-4DC8-A6FA-57E0282BB2A8}"/>
              </a:ext>
            </a:extLst>
          </p:cNvPr>
          <p:cNvSpPr txBox="1">
            <a:spLocks/>
          </p:cNvSpPr>
          <p:nvPr/>
        </p:nvSpPr>
        <p:spPr>
          <a:xfrm>
            <a:off x="1861776" y="2374434"/>
            <a:ext cx="4395445" cy="42129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zh-CN" altLang="en-US" sz="1600" dirty="0"/>
              <a:t>借款人存在逾期、失信、欺诈的记录。</a:t>
            </a:r>
            <a:endParaRPr lang="en-US" sz="1600" dirty="0">
              <a:ea typeface="M Ying Hei PRC W3" panose="02000303000000020004" pitchFamily="2" charset="-122"/>
            </a:endParaRPr>
          </a:p>
        </p:txBody>
      </p:sp>
      <p:sp>
        <p:nvSpPr>
          <p:cNvPr id="34" name="Title 1">
            <a:extLst>
              <a:ext uri="{FF2B5EF4-FFF2-40B4-BE49-F238E27FC236}">
                <a16:creationId xmlns:a16="http://schemas.microsoft.com/office/drawing/2014/main" id="{BB16B197-A2A7-4688-B3BB-58B4CE6D4816}"/>
              </a:ext>
            </a:extLst>
          </p:cNvPr>
          <p:cNvSpPr txBox="1">
            <a:spLocks/>
          </p:cNvSpPr>
          <p:nvPr/>
        </p:nvSpPr>
        <p:spPr>
          <a:xfrm>
            <a:off x="1861775" y="4964132"/>
            <a:ext cx="4395445" cy="42129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zh-CN" altLang="en-US" sz="1600" dirty="0"/>
              <a:t>黑中介哄骗或招揽客户实施骗贷。</a:t>
            </a:r>
            <a:endParaRPr lang="en-US" sz="1600" dirty="0">
              <a:ea typeface="M Ying Hei PRC W3" panose="02000303000000020004" pitchFamily="2" charset="-122"/>
            </a:endParaRPr>
          </a:p>
        </p:txBody>
      </p:sp>
      <p:sp>
        <p:nvSpPr>
          <p:cNvPr id="35" name="Text Placeholder 24">
            <a:extLst>
              <a:ext uri="{FF2B5EF4-FFF2-40B4-BE49-F238E27FC236}">
                <a16:creationId xmlns:a16="http://schemas.microsoft.com/office/drawing/2014/main" id="{75C6E54F-A3F6-4BFF-A843-F6B6A86F99AF}"/>
              </a:ext>
            </a:extLst>
          </p:cNvPr>
          <p:cNvSpPr txBox="1">
            <a:spLocks/>
          </p:cNvSpPr>
          <p:nvPr/>
        </p:nvSpPr>
        <p:spPr>
          <a:xfrm>
            <a:off x="463643" y="1597505"/>
            <a:ext cx="1269714"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indent="0">
              <a:buNone/>
            </a:pPr>
            <a:r>
              <a:rPr lang="zh-CN" altLang="en-US" b="1" dirty="0"/>
              <a:t>白户风险</a:t>
            </a:r>
            <a:endParaRPr lang="en-IN" b="1" dirty="0">
              <a:ea typeface="M Ying Hei PRC W3" panose="02000303000000020004" pitchFamily="2" charset="-122"/>
            </a:endParaRPr>
          </a:p>
        </p:txBody>
      </p:sp>
      <p:sp>
        <p:nvSpPr>
          <p:cNvPr id="36" name="Text Placeholder 24">
            <a:extLst>
              <a:ext uri="{FF2B5EF4-FFF2-40B4-BE49-F238E27FC236}">
                <a16:creationId xmlns:a16="http://schemas.microsoft.com/office/drawing/2014/main" id="{FD31963A-00D0-44D2-81C7-7F4051B6B232}"/>
              </a:ext>
            </a:extLst>
          </p:cNvPr>
          <p:cNvSpPr txBox="1">
            <a:spLocks/>
          </p:cNvSpPr>
          <p:nvPr/>
        </p:nvSpPr>
        <p:spPr>
          <a:xfrm>
            <a:off x="463643" y="2267372"/>
            <a:ext cx="1269714"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indent="0">
              <a:buNone/>
            </a:pPr>
            <a:r>
              <a:rPr lang="zh-CN" altLang="en-US" b="1" dirty="0"/>
              <a:t>黑户风险</a:t>
            </a:r>
            <a:endParaRPr lang="en-IN" b="1" dirty="0">
              <a:ea typeface="M Ying Hei PRC W3" panose="02000303000000020004" pitchFamily="2" charset="-122"/>
            </a:endParaRPr>
          </a:p>
        </p:txBody>
      </p:sp>
      <p:sp>
        <p:nvSpPr>
          <p:cNvPr id="37" name="Text Placeholder 24">
            <a:extLst>
              <a:ext uri="{FF2B5EF4-FFF2-40B4-BE49-F238E27FC236}">
                <a16:creationId xmlns:a16="http://schemas.microsoft.com/office/drawing/2014/main" id="{6702B2A1-2D94-4268-9246-F0F8DF9EF9F1}"/>
              </a:ext>
            </a:extLst>
          </p:cNvPr>
          <p:cNvSpPr txBox="1">
            <a:spLocks/>
          </p:cNvSpPr>
          <p:nvPr/>
        </p:nvSpPr>
        <p:spPr>
          <a:xfrm>
            <a:off x="463643" y="2878883"/>
            <a:ext cx="1269714"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indent="0">
              <a:buNone/>
            </a:pPr>
            <a:r>
              <a:rPr lang="zh-CN" altLang="en-US" b="1" dirty="0"/>
              <a:t>恶意欺诈</a:t>
            </a:r>
            <a:endParaRPr lang="en-IN" b="1" dirty="0">
              <a:ea typeface="M Ying Hei PRC W3" panose="02000303000000020004" pitchFamily="2" charset="-122"/>
            </a:endParaRPr>
          </a:p>
        </p:txBody>
      </p:sp>
      <p:sp>
        <p:nvSpPr>
          <p:cNvPr id="38" name="Text Placeholder 24">
            <a:extLst>
              <a:ext uri="{FF2B5EF4-FFF2-40B4-BE49-F238E27FC236}">
                <a16:creationId xmlns:a16="http://schemas.microsoft.com/office/drawing/2014/main" id="{CBD823BA-6A5F-4EAC-ABF2-59043854CAE1}"/>
              </a:ext>
            </a:extLst>
          </p:cNvPr>
          <p:cNvSpPr txBox="1">
            <a:spLocks/>
          </p:cNvSpPr>
          <p:nvPr/>
        </p:nvSpPr>
        <p:spPr>
          <a:xfrm>
            <a:off x="463643" y="3548673"/>
            <a:ext cx="1269714"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indent="0">
              <a:buNone/>
            </a:pPr>
            <a:r>
              <a:rPr lang="zh-CN" altLang="en-US" b="1" dirty="0"/>
              <a:t>身份冒用</a:t>
            </a:r>
            <a:endParaRPr lang="en-IN" b="1" dirty="0">
              <a:ea typeface="M Ying Hei PRC W3" panose="02000303000000020004" pitchFamily="2" charset="-122"/>
            </a:endParaRPr>
          </a:p>
        </p:txBody>
      </p:sp>
      <p:sp>
        <p:nvSpPr>
          <p:cNvPr id="39" name="Text Placeholder 24">
            <a:extLst>
              <a:ext uri="{FF2B5EF4-FFF2-40B4-BE49-F238E27FC236}">
                <a16:creationId xmlns:a16="http://schemas.microsoft.com/office/drawing/2014/main" id="{488A9148-EAC8-4F1B-9D3E-34540B66F57C}"/>
              </a:ext>
            </a:extLst>
          </p:cNvPr>
          <p:cNvSpPr txBox="1">
            <a:spLocks/>
          </p:cNvSpPr>
          <p:nvPr/>
        </p:nvSpPr>
        <p:spPr>
          <a:xfrm>
            <a:off x="463643" y="4216541"/>
            <a:ext cx="1269714"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indent="0">
              <a:buNone/>
            </a:pPr>
            <a:r>
              <a:rPr lang="zh-CN" altLang="en-US" b="1" dirty="0"/>
              <a:t>以贷养贷</a:t>
            </a:r>
            <a:endParaRPr lang="en-IN" b="1" dirty="0">
              <a:ea typeface="M Ying Hei PRC W3" panose="02000303000000020004" pitchFamily="2" charset="-122"/>
            </a:endParaRPr>
          </a:p>
        </p:txBody>
      </p:sp>
      <p:sp>
        <p:nvSpPr>
          <p:cNvPr id="40" name="Text Placeholder 24">
            <a:extLst>
              <a:ext uri="{FF2B5EF4-FFF2-40B4-BE49-F238E27FC236}">
                <a16:creationId xmlns:a16="http://schemas.microsoft.com/office/drawing/2014/main" id="{5A5EE664-2D61-4CCB-A4A4-DC7174B256C1}"/>
              </a:ext>
            </a:extLst>
          </p:cNvPr>
          <p:cNvSpPr txBox="1">
            <a:spLocks/>
          </p:cNvSpPr>
          <p:nvPr/>
        </p:nvSpPr>
        <p:spPr>
          <a:xfrm>
            <a:off x="463643" y="4880195"/>
            <a:ext cx="1269714"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indent="0">
              <a:buNone/>
            </a:pPr>
            <a:r>
              <a:rPr lang="zh-CN" altLang="en-US" b="1" dirty="0"/>
              <a:t>中介风险</a:t>
            </a:r>
            <a:endParaRPr lang="en-IN" b="1" dirty="0">
              <a:ea typeface="M Ying Hei PRC W3" panose="02000303000000020004" pitchFamily="2" charset="-122"/>
            </a:endParaRPr>
          </a:p>
        </p:txBody>
      </p:sp>
      <p:sp>
        <p:nvSpPr>
          <p:cNvPr id="41" name="Text Placeholder 24">
            <a:extLst>
              <a:ext uri="{FF2B5EF4-FFF2-40B4-BE49-F238E27FC236}">
                <a16:creationId xmlns:a16="http://schemas.microsoft.com/office/drawing/2014/main" id="{213FCB02-1A46-4C2D-986C-A2831C0FB444}"/>
              </a:ext>
            </a:extLst>
          </p:cNvPr>
          <p:cNvSpPr txBox="1">
            <a:spLocks/>
          </p:cNvSpPr>
          <p:nvPr/>
        </p:nvSpPr>
        <p:spPr>
          <a:xfrm>
            <a:off x="463643" y="5553346"/>
            <a:ext cx="1269714"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indent="0">
              <a:buNone/>
            </a:pPr>
            <a:r>
              <a:rPr lang="zh-CN" altLang="en-US" b="1" dirty="0"/>
              <a:t>传销风险</a:t>
            </a:r>
            <a:endParaRPr lang="en-IN" b="1" dirty="0">
              <a:ea typeface="M Ying Hei PRC W3" panose="02000303000000020004" pitchFamily="2" charset="-122"/>
            </a:endParaRPr>
          </a:p>
        </p:txBody>
      </p:sp>
      <p:sp>
        <p:nvSpPr>
          <p:cNvPr id="43" name="Text Placeholder 24">
            <a:extLst>
              <a:ext uri="{FF2B5EF4-FFF2-40B4-BE49-F238E27FC236}">
                <a16:creationId xmlns:a16="http://schemas.microsoft.com/office/drawing/2014/main" id="{E03E1B7F-D379-478B-B415-8BE39FD3B769}"/>
              </a:ext>
            </a:extLst>
          </p:cNvPr>
          <p:cNvSpPr txBox="1">
            <a:spLocks/>
          </p:cNvSpPr>
          <p:nvPr/>
        </p:nvSpPr>
        <p:spPr>
          <a:xfrm>
            <a:off x="444432" y="1081661"/>
            <a:ext cx="4733624"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indent="0">
              <a:buNone/>
            </a:pPr>
            <a:r>
              <a:rPr lang="zh-CN" altLang="en-US" sz="1600" b="1" dirty="0">
                <a:ea typeface="M Ying Hei PRC W3" panose="02000303000000020004" pitchFamily="2" charset="-122"/>
              </a:rPr>
              <a:t>个人信贷行业目前主要有</a:t>
            </a:r>
            <a:r>
              <a:rPr lang="en-US" altLang="zh-CN" sz="1600" b="1" dirty="0">
                <a:ea typeface="M Ying Hei PRC W3" panose="02000303000000020004" pitchFamily="2" charset="-122"/>
              </a:rPr>
              <a:t>7</a:t>
            </a:r>
            <a:r>
              <a:rPr lang="zh-CN" altLang="en-US" sz="1600" b="1" dirty="0">
                <a:ea typeface="M Ying Hei PRC W3" panose="02000303000000020004" pitchFamily="2" charset="-122"/>
              </a:rPr>
              <a:t>类</a:t>
            </a:r>
            <a:r>
              <a:rPr lang="ko-KR" altLang="en-US" sz="1600" b="1" dirty="0" err="1">
                <a:ea typeface="M Ying Hei PRC W3" panose="02000303000000020004" pitchFamily="2" charset="-122"/>
              </a:rPr>
              <a:t>风险</a:t>
            </a:r>
            <a:endParaRPr lang="en-IN" sz="1600" b="1" dirty="0">
              <a:ea typeface="M Ying Hei PRC W3" panose="02000303000000020004" pitchFamily="2" charset="-122"/>
            </a:endParaRPr>
          </a:p>
        </p:txBody>
      </p:sp>
      <p:sp>
        <p:nvSpPr>
          <p:cNvPr id="44" name="Title 1">
            <a:extLst>
              <a:ext uri="{FF2B5EF4-FFF2-40B4-BE49-F238E27FC236}">
                <a16:creationId xmlns:a16="http://schemas.microsoft.com/office/drawing/2014/main" id="{4A20D536-98BE-4F8C-BB60-0CF72820D407}"/>
              </a:ext>
            </a:extLst>
          </p:cNvPr>
          <p:cNvSpPr txBox="1">
            <a:spLocks/>
          </p:cNvSpPr>
          <p:nvPr/>
        </p:nvSpPr>
        <p:spPr>
          <a:xfrm>
            <a:off x="6925343" y="1896015"/>
            <a:ext cx="1910292" cy="3555815"/>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ko-KR" altLang="en-US" sz="1800" dirty="0"/>
              <a:t>在信贷风控中，信用风险和欺诈风险是相辅相成的两个维度。信用风险侧重风险管理，即在风险和收益之间寻求平衡，追求利润最大化。例如，基于风险，给予不同的人群不同的定价；欺诈风险侧重严防严拒，即只要属于欺诈必须拒绝，否则将会带来直接资损。</a:t>
            </a:r>
            <a:endParaRPr lang="en-US" sz="1200" dirty="0">
              <a:ea typeface="M Ying Hei PRC W3" panose="02000303000000020004" pitchFamily="2" charset="-122"/>
            </a:endParaRPr>
          </a:p>
        </p:txBody>
      </p:sp>
      <p:grpSp>
        <p:nvGrpSpPr>
          <p:cNvPr id="30" name="Group 29">
            <a:extLst>
              <a:ext uri="{FF2B5EF4-FFF2-40B4-BE49-F238E27FC236}">
                <a16:creationId xmlns:a16="http://schemas.microsoft.com/office/drawing/2014/main" id="{22CD4E0A-8621-CF49-94AC-1547A04161C2}"/>
              </a:ext>
            </a:extLst>
          </p:cNvPr>
          <p:cNvGrpSpPr>
            <a:grpSpLocks noChangeAspect="1"/>
          </p:cNvGrpSpPr>
          <p:nvPr/>
        </p:nvGrpSpPr>
        <p:grpSpPr>
          <a:xfrm>
            <a:off x="463643" y="6151925"/>
            <a:ext cx="7300988" cy="526625"/>
            <a:chOff x="461017" y="1188446"/>
            <a:chExt cx="8221964" cy="888861"/>
          </a:xfrm>
        </p:grpSpPr>
        <p:sp>
          <p:nvSpPr>
            <p:cNvPr id="42" name="Freeform 41">
              <a:extLst>
                <a:ext uri="{FF2B5EF4-FFF2-40B4-BE49-F238E27FC236}">
                  <a16:creationId xmlns:a16="http://schemas.microsoft.com/office/drawing/2014/main" id="{0ECA8E42-8C75-D243-A7BB-04570C575848}"/>
                </a:ext>
              </a:extLst>
            </p:cNvPr>
            <p:cNvSpPr/>
            <p:nvPr/>
          </p:nvSpPr>
          <p:spPr>
            <a:xfrm>
              <a:off x="461017"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noFill/>
            <a:ln>
              <a:solidFill>
                <a:schemeClr val="bg1">
                  <a:lumMod val="50000"/>
                </a:schemeClr>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b="1" i="0" kern="1200" dirty="0">
                  <a:solidFill>
                    <a:schemeClr val="bg1">
                      <a:lumMod val="50000"/>
                    </a:schemeClr>
                  </a:solidFill>
                </a:rPr>
                <a:t>营销获客</a:t>
              </a:r>
            </a:p>
          </p:txBody>
        </p:sp>
        <p:sp>
          <p:nvSpPr>
            <p:cNvPr id="45" name="Freeform 44">
              <a:extLst>
                <a:ext uri="{FF2B5EF4-FFF2-40B4-BE49-F238E27FC236}">
                  <a16:creationId xmlns:a16="http://schemas.microsoft.com/office/drawing/2014/main" id="{EB741AEB-AFD3-CE4E-B1C2-E6324B2AA7D8}"/>
                </a:ext>
              </a:extLst>
            </p:cNvPr>
            <p:cNvSpPr/>
            <p:nvPr/>
          </p:nvSpPr>
          <p:spPr>
            <a:xfrm>
              <a:off x="2460954"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solidFill>
              <a:schemeClr val="tx2"/>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b="1" i="0" kern="1200" dirty="0">
                  <a:solidFill>
                    <a:schemeClr val="tx1"/>
                  </a:solidFill>
                </a:rPr>
                <a:t>贷前</a:t>
              </a:r>
            </a:p>
          </p:txBody>
        </p:sp>
        <p:sp>
          <p:nvSpPr>
            <p:cNvPr id="46" name="Freeform 45">
              <a:extLst>
                <a:ext uri="{FF2B5EF4-FFF2-40B4-BE49-F238E27FC236}">
                  <a16:creationId xmlns:a16="http://schemas.microsoft.com/office/drawing/2014/main" id="{5522B707-5B6D-6946-AA15-22C78D674842}"/>
                </a:ext>
              </a:extLst>
            </p:cNvPr>
            <p:cNvSpPr/>
            <p:nvPr/>
          </p:nvSpPr>
          <p:spPr>
            <a:xfrm>
              <a:off x="4460892"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solidFill>
              <a:schemeClr val="tx2"/>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b="1" i="0" kern="1200" dirty="0">
                  <a:solidFill>
                    <a:schemeClr val="tx1"/>
                  </a:solidFill>
                </a:rPr>
                <a:t>贷中</a:t>
              </a:r>
            </a:p>
          </p:txBody>
        </p:sp>
        <p:sp>
          <p:nvSpPr>
            <p:cNvPr id="47" name="Freeform 46">
              <a:extLst>
                <a:ext uri="{FF2B5EF4-FFF2-40B4-BE49-F238E27FC236}">
                  <a16:creationId xmlns:a16="http://schemas.microsoft.com/office/drawing/2014/main" id="{27F3FB76-F2C1-C54F-B1C2-4846863A9076}"/>
                </a:ext>
              </a:extLst>
            </p:cNvPr>
            <p:cNvSpPr/>
            <p:nvPr/>
          </p:nvSpPr>
          <p:spPr>
            <a:xfrm>
              <a:off x="6460829" y="1188446"/>
              <a:ext cx="2222152" cy="888861"/>
            </a:xfrm>
            <a:custGeom>
              <a:avLst/>
              <a:gdLst>
                <a:gd name="connsiteX0" fmla="*/ 0 w 2222152"/>
                <a:gd name="connsiteY0" fmla="*/ 0 h 888861"/>
                <a:gd name="connsiteX1" fmla="*/ 1777722 w 2222152"/>
                <a:gd name="connsiteY1" fmla="*/ 0 h 888861"/>
                <a:gd name="connsiteX2" fmla="*/ 2222152 w 2222152"/>
                <a:gd name="connsiteY2" fmla="*/ 444431 h 888861"/>
                <a:gd name="connsiteX3" fmla="*/ 1777722 w 2222152"/>
                <a:gd name="connsiteY3" fmla="*/ 888861 h 888861"/>
                <a:gd name="connsiteX4" fmla="*/ 0 w 2222152"/>
                <a:gd name="connsiteY4" fmla="*/ 888861 h 888861"/>
                <a:gd name="connsiteX5" fmla="*/ 444431 w 2222152"/>
                <a:gd name="connsiteY5" fmla="*/ 444431 h 888861"/>
                <a:gd name="connsiteX6" fmla="*/ 0 w 2222152"/>
                <a:gd name="connsiteY6" fmla="*/ 0 h 8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52" h="888861">
                  <a:moveTo>
                    <a:pt x="0" y="0"/>
                  </a:moveTo>
                  <a:lnTo>
                    <a:pt x="1777722" y="0"/>
                  </a:lnTo>
                  <a:lnTo>
                    <a:pt x="2222152" y="444431"/>
                  </a:lnTo>
                  <a:lnTo>
                    <a:pt x="1777722" y="888861"/>
                  </a:lnTo>
                  <a:lnTo>
                    <a:pt x="0" y="888861"/>
                  </a:lnTo>
                  <a:lnTo>
                    <a:pt x="444431" y="444431"/>
                  </a:lnTo>
                  <a:lnTo>
                    <a:pt x="0" y="0"/>
                  </a:lnTo>
                  <a:close/>
                </a:path>
              </a:pathLst>
            </a:custGeom>
            <a:solidFill>
              <a:schemeClr val="tx2"/>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2442" tIns="29337" rIns="473767" bIns="29337" numCol="1" spcCol="1270" anchor="ctr" anchorCtr="0">
              <a:noAutofit/>
            </a:bodyPr>
            <a:lstStyle/>
            <a:p>
              <a:pPr marL="0" lvl="0" indent="0" algn="ctr" defTabSz="977900">
                <a:lnSpc>
                  <a:spcPct val="90000"/>
                </a:lnSpc>
                <a:spcBef>
                  <a:spcPct val="0"/>
                </a:spcBef>
                <a:spcAft>
                  <a:spcPct val="35000"/>
                </a:spcAft>
                <a:buNone/>
              </a:pPr>
              <a:r>
                <a:rPr lang="zh-CN" altLang="en-US" b="1" i="0" kern="1200" dirty="0">
                  <a:solidFill>
                    <a:schemeClr val="tx1"/>
                  </a:solidFill>
                </a:rPr>
                <a:t>贷后</a:t>
              </a:r>
            </a:p>
          </p:txBody>
        </p:sp>
      </p:grpSp>
      <p:sp>
        <p:nvSpPr>
          <p:cNvPr id="53" name="Text Placeholder 24">
            <a:extLst>
              <a:ext uri="{FF2B5EF4-FFF2-40B4-BE49-F238E27FC236}">
                <a16:creationId xmlns:a16="http://schemas.microsoft.com/office/drawing/2014/main" id="{722F9F31-45ED-3C4E-93DD-FD102520203C}"/>
              </a:ext>
            </a:extLst>
          </p:cNvPr>
          <p:cNvSpPr txBox="1">
            <a:spLocks/>
          </p:cNvSpPr>
          <p:nvPr/>
        </p:nvSpPr>
        <p:spPr>
          <a:xfrm>
            <a:off x="6811450" y="1081661"/>
            <a:ext cx="1840050" cy="421296"/>
          </a:xfrm>
          <a:prstGeom prst="rect">
            <a:avLst/>
          </a:prstGeom>
        </p:spPr>
        <p:txBody>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indent="0">
              <a:buNone/>
            </a:pPr>
            <a:r>
              <a:rPr lang="ko-KR" altLang="en-US" sz="1600" b="1" dirty="0" err="1">
                <a:ea typeface="M Ying Hei PRC W3" panose="02000303000000020004" pitchFamily="2" charset="-122"/>
              </a:rPr>
              <a:t>风控业务背景</a:t>
            </a:r>
            <a:endParaRPr lang="en-IN" sz="1600" b="1" dirty="0">
              <a:ea typeface="M Ying Hei PRC W3" panose="02000303000000020004" pitchFamily="2" charset="-122"/>
            </a:endParaRPr>
          </a:p>
        </p:txBody>
      </p:sp>
    </p:spTree>
    <p:extLst>
      <p:ext uri="{BB962C8B-B14F-4D97-AF65-F5344CB8AC3E}">
        <p14:creationId xmlns:p14="http://schemas.microsoft.com/office/powerpoint/2010/main" val="3237607442"/>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Presentation1" id="{CE371317-EE10-4BE7-A54C-5C583A671778}" vid="{E74F4661-4FC6-4920-980D-9CCA45B105D1}"/>
    </a:ext>
  </a:extLst>
</a:theme>
</file>

<file path=ppt/theme/theme2.xml><?xml version="1.0" encoding="utf-8"?>
<a:theme xmlns:a="http://schemas.openxmlformats.org/drawingml/2006/main" name="EY light background">
  <a:themeElements>
    <a:clrScheme name="Custom 26">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Presentation1" id="{CE371317-EE10-4BE7-A54C-5C583A671778}" vid="{1B910F86-A0E3-418D-A201-E6EEEAC8CD7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GC_EY_standard_presentation_2020_CN_updated</Template>
  <TotalTime>0</TotalTime>
  <Words>1335</Words>
  <Application>Microsoft Macintosh PowerPoint</Application>
  <PresentationFormat>On-screen Show (4:3)</PresentationFormat>
  <Paragraphs>259</Paragraphs>
  <Slides>20</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EYInterstate</vt:lpstr>
      <vt:lpstr>EYInterstate Light</vt:lpstr>
      <vt:lpstr>freight-sans-pro</vt:lpstr>
      <vt:lpstr>M Ying Hei PRC W3</vt:lpstr>
      <vt:lpstr>Arial</vt:lpstr>
      <vt:lpstr>Arial Unicode MS</vt:lpstr>
      <vt:lpstr>Georgia</vt:lpstr>
      <vt:lpstr>Times New Roman</vt:lpstr>
      <vt:lpstr>EY dark background</vt:lpstr>
      <vt:lpstr>EY light background</vt:lpstr>
      <vt:lpstr>汽车信贷中的反欺诈分析</vt:lpstr>
      <vt:lpstr>PowerPoint Presentation</vt:lpstr>
      <vt:lpstr>PowerPoint Presentation</vt:lpstr>
      <vt:lpstr>中国车贷的特殊性</vt:lpstr>
      <vt:lpstr>PowerPoint Presentation</vt:lpstr>
      <vt:lpstr>PowerPoint Presentation</vt:lpstr>
      <vt:lpstr>车贷业务与交易流程</vt:lpstr>
      <vt:lpstr>PowerPoint Presentation</vt:lpstr>
      <vt:lpstr>常见的风险类型</vt:lpstr>
      <vt:lpstr>惯用欺诈模式</vt:lpstr>
      <vt:lpstr>惯用欺诈模式</vt:lpstr>
      <vt:lpstr>业务流程中欺诈具体风险管控点</vt:lpstr>
      <vt:lpstr>汽车金融行业传统风控流程</vt:lpstr>
      <vt:lpstr>行业智能反欺诈平台架构</vt:lpstr>
      <vt:lpstr>PowerPoint Presentation</vt:lpstr>
      <vt:lpstr>竞争对手</vt:lpstr>
      <vt:lpstr>竞争对手</vt:lpstr>
      <vt:lpstr>GM Financial Utilizes Blockchain to Combat Financial Fraud</vt:lpstr>
      <vt:lpstr>GM Financial 反欺诈节点</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2020-09-07T08:22:48Z</dcterms:created>
  <dcterms:modified xsi:type="dcterms:W3CDTF">2020-09-11T02:41:40Z</dcterms:modified>
  <cp:contentStatus/>
</cp:coreProperties>
</file>